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18288000" cy="10287000"/>
  <p:notesSz cx="6858000" cy="9144000"/>
  <p:embeddedFontLst>
    <p:embeddedFont>
      <p:font typeface="Glacial Indifference" panose="020B0604020202020204" charset="0"/>
      <p:regular r:id="rId21"/>
    </p:embeddedFont>
    <p:embeddedFont>
      <p:font typeface="Poppins Bold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h Fishburn" userId="99ee085f-44ee-4fcf-8e4d-a6cd1d6670ec" providerId="ADAL" clId="{39C7DF84-6AB4-412A-BFFA-D8AA793A5525}"/>
    <pc:docChg chg="modSld">
      <pc:chgData name="Hannah Fishburn" userId="99ee085f-44ee-4fcf-8e4d-a6cd1d6670ec" providerId="ADAL" clId="{39C7DF84-6AB4-412A-BFFA-D8AA793A5525}" dt="2025-09-17T08:09:54.387" v="34" actId="20577"/>
      <pc:docMkLst>
        <pc:docMk/>
      </pc:docMkLst>
      <pc:sldChg chg="modSp mod">
        <pc:chgData name="Hannah Fishburn" userId="99ee085f-44ee-4fcf-8e4d-a6cd1d6670ec" providerId="ADAL" clId="{39C7DF84-6AB4-412A-BFFA-D8AA793A5525}" dt="2025-09-17T08:09:54.387" v="34" actId="20577"/>
        <pc:sldMkLst>
          <pc:docMk/>
          <pc:sldMk cId="0" sldId="256"/>
        </pc:sldMkLst>
        <pc:spChg chg="mod">
          <ac:chgData name="Hannah Fishburn" userId="99ee085f-44ee-4fcf-8e4d-a6cd1d6670ec" providerId="ADAL" clId="{39C7DF84-6AB4-412A-BFFA-D8AA793A5525}" dt="2025-09-17T08:09:54.387" v="34" actId="20577"/>
          <ac:spMkLst>
            <pc:docMk/>
            <pc:sldMk cId="0" sldId="256"/>
            <ac:spMk id="16" creationId="{00000000-0000-0000-0000-000000000000}"/>
          </ac:spMkLst>
        </pc:spChg>
      </pc:sldChg>
      <pc:sldChg chg="modSp mod">
        <pc:chgData name="Hannah Fishburn" userId="99ee085f-44ee-4fcf-8e4d-a6cd1d6670ec" providerId="ADAL" clId="{39C7DF84-6AB4-412A-BFFA-D8AA793A5525}" dt="2025-09-17T07:40:42.695" v="0" actId="1076"/>
        <pc:sldMkLst>
          <pc:docMk/>
          <pc:sldMk cId="0" sldId="259"/>
        </pc:sldMkLst>
        <pc:spChg chg="mod">
          <ac:chgData name="Hannah Fishburn" userId="99ee085f-44ee-4fcf-8e4d-a6cd1d6670ec" providerId="ADAL" clId="{39C7DF84-6AB4-412A-BFFA-D8AA793A5525}" dt="2025-09-17T07:40:42.695" v="0" actId="1076"/>
          <ac:spMkLst>
            <pc:docMk/>
            <pc:sldMk cId="0" sldId="259"/>
            <ac:spMk id="11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3" Type="http://schemas.openxmlformats.org/officeDocument/2006/relationships/image" Target="../media/image2.svg"/><Relationship Id="rId21" Type="http://schemas.openxmlformats.org/officeDocument/2006/relationships/image" Target="../media/image20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23" Type="http://schemas.openxmlformats.org/officeDocument/2006/relationships/image" Target="../media/image22.png"/><Relationship Id="rId10" Type="http://schemas.openxmlformats.org/officeDocument/2006/relationships/image" Target="../media/image9.svg"/><Relationship Id="rId19" Type="http://schemas.openxmlformats.org/officeDocument/2006/relationships/image" Target="../media/image18.sv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69.pn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12" Type="http://schemas.openxmlformats.org/officeDocument/2006/relationships/image" Target="../media/image6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67.jpeg"/><Relationship Id="rId5" Type="http://schemas.openxmlformats.org/officeDocument/2006/relationships/image" Target="../media/image4.svg"/><Relationship Id="rId15" Type="http://schemas.openxmlformats.org/officeDocument/2006/relationships/image" Target="../media/image71.jpeg"/><Relationship Id="rId10" Type="http://schemas.openxmlformats.org/officeDocument/2006/relationships/image" Target="../media/image66.jpeg"/><Relationship Id="rId4" Type="http://schemas.openxmlformats.org/officeDocument/2006/relationships/image" Target="../media/image3.png"/><Relationship Id="rId9" Type="http://schemas.openxmlformats.org/officeDocument/2006/relationships/image" Target="../media/image65.jpeg"/><Relationship Id="rId14" Type="http://schemas.openxmlformats.org/officeDocument/2006/relationships/image" Target="../media/image7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3.png"/><Relationship Id="rId7" Type="http://schemas.openxmlformats.org/officeDocument/2006/relationships/image" Target="../media/image6.sv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10" Type="http://schemas.openxmlformats.org/officeDocument/2006/relationships/image" Target="../media/image75.jpeg"/><Relationship Id="rId4" Type="http://schemas.openxmlformats.org/officeDocument/2006/relationships/image" Target="../media/image4.svg"/><Relationship Id="rId9" Type="http://schemas.openxmlformats.org/officeDocument/2006/relationships/image" Target="../media/image7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svg"/><Relationship Id="rId10" Type="http://schemas.openxmlformats.org/officeDocument/2006/relationships/image" Target="../media/image77.jpeg"/><Relationship Id="rId4" Type="http://schemas.openxmlformats.org/officeDocument/2006/relationships/image" Target="../media/image3.png"/><Relationship Id="rId9" Type="http://schemas.openxmlformats.org/officeDocument/2006/relationships/image" Target="../media/image7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svg"/><Relationship Id="rId10" Type="http://schemas.openxmlformats.org/officeDocument/2006/relationships/image" Target="../media/image79.jpeg"/><Relationship Id="rId4" Type="http://schemas.openxmlformats.org/officeDocument/2006/relationships/image" Target="../media/image3.png"/><Relationship Id="rId9" Type="http://schemas.openxmlformats.org/officeDocument/2006/relationships/image" Target="../media/image7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3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12" Type="http://schemas.openxmlformats.org/officeDocument/2006/relationships/image" Target="../media/image83.png"/><Relationship Id="rId17" Type="http://schemas.openxmlformats.org/officeDocument/2006/relationships/image" Target="../media/image87.svg"/><Relationship Id="rId2" Type="http://schemas.openxmlformats.org/officeDocument/2006/relationships/video" Target="../media/media1.mp4"/><Relationship Id="rId16" Type="http://schemas.openxmlformats.org/officeDocument/2006/relationships/image" Target="../media/image86.png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11" Type="http://schemas.openxmlformats.org/officeDocument/2006/relationships/image" Target="../media/image82.png"/><Relationship Id="rId5" Type="http://schemas.openxmlformats.org/officeDocument/2006/relationships/image" Target="../media/image4.svg"/><Relationship Id="rId15" Type="http://schemas.openxmlformats.org/officeDocument/2006/relationships/image" Target="../media/image85.png"/><Relationship Id="rId10" Type="http://schemas.openxmlformats.org/officeDocument/2006/relationships/image" Target="../media/image81.png"/><Relationship Id="rId4" Type="http://schemas.openxmlformats.org/officeDocument/2006/relationships/image" Target="../media/image3.png"/><Relationship Id="rId9" Type="http://schemas.openxmlformats.org/officeDocument/2006/relationships/image" Target="../media/image80.jpeg"/><Relationship Id="rId14" Type="http://schemas.openxmlformats.org/officeDocument/2006/relationships/image" Target="../media/image8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7.png"/><Relationship Id="rId12" Type="http://schemas.openxmlformats.org/officeDocument/2006/relationships/image" Target="../media/image9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11" Type="http://schemas.openxmlformats.org/officeDocument/2006/relationships/image" Target="../media/image90.jpeg"/><Relationship Id="rId5" Type="http://schemas.openxmlformats.org/officeDocument/2006/relationships/image" Target="../media/image4.svg"/><Relationship Id="rId10" Type="http://schemas.openxmlformats.org/officeDocument/2006/relationships/image" Target="../media/image89.jpeg"/><Relationship Id="rId4" Type="http://schemas.openxmlformats.org/officeDocument/2006/relationships/image" Target="../media/image3.png"/><Relationship Id="rId9" Type="http://schemas.openxmlformats.org/officeDocument/2006/relationships/image" Target="../media/image6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svg"/><Relationship Id="rId13" Type="http://schemas.openxmlformats.org/officeDocument/2006/relationships/image" Target="../media/image101.png"/><Relationship Id="rId3" Type="http://schemas.openxmlformats.org/officeDocument/2006/relationships/image" Target="../media/image93.svg"/><Relationship Id="rId7" Type="http://schemas.openxmlformats.org/officeDocument/2006/relationships/image" Target="../media/image95.png"/><Relationship Id="rId12" Type="http://schemas.openxmlformats.org/officeDocument/2006/relationships/image" Target="../media/image100.svg"/><Relationship Id="rId2" Type="http://schemas.openxmlformats.org/officeDocument/2006/relationships/image" Target="../media/image92.png"/><Relationship Id="rId16" Type="http://schemas.openxmlformats.org/officeDocument/2006/relationships/image" Target="../media/image10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4.svg"/><Relationship Id="rId15" Type="http://schemas.openxmlformats.org/officeDocument/2006/relationships/image" Target="../media/image103.png"/><Relationship Id="rId10" Type="http://schemas.openxmlformats.org/officeDocument/2006/relationships/image" Target="../media/image98.svg"/><Relationship Id="rId4" Type="http://schemas.openxmlformats.org/officeDocument/2006/relationships/image" Target="../media/image3.png"/><Relationship Id="rId9" Type="http://schemas.openxmlformats.org/officeDocument/2006/relationships/image" Target="../media/image97.png"/><Relationship Id="rId14" Type="http://schemas.openxmlformats.org/officeDocument/2006/relationships/image" Target="../media/image10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25.jpeg"/><Relationship Id="rId5" Type="http://schemas.openxmlformats.org/officeDocument/2006/relationships/image" Target="../media/image4.svg"/><Relationship Id="rId10" Type="http://schemas.openxmlformats.org/officeDocument/2006/relationships/image" Target="../media/image24.jpeg"/><Relationship Id="rId4" Type="http://schemas.openxmlformats.org/officeDocument/2006/relationships/image" Target="../media/image3.png"/><Relationship Id="rId9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30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28.png"/><Relationship Id="rId5" Type="http://schemas.openxmlformats.org/officeDocument/2006/relationships/image" Target="../media/image4.svg"/><Relationship Id="rId10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35.pn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12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3.png"/><Relationship Id="rId5" Type="http://schemas.openxmlformats.org/officeDocument/2006/relationships/image" Target="../media/image4.svg"/><Relationship Id="rId10" Type="http://schemas.openxmlformats.org/officeDocument/2006/relationships/image" Target="../media/image32.png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6.svg"/><Relationship Id="rId3" Type="http://schemas.openxmlformats.org/officeDocument/2006/relationships/image" Target="../media/image2.svg"/><Relationship Id="rId7" Type="http://schemas.openxmlformats.org/officeDocument/2006/relationships/image" Target="../media/image37.jpeg"/><Relationship Id="rId12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41.jpeg"/><Relationship Id="rId5" Type="http://schemas.openxmlformats.org/officeDocument/2006/relationships/image" Target="../media/image4.svg"/><Relationship Id="rId10" Type="http://schemas.openxmlformats.org/officeDocument/2006/relationships/image" Target="../media/image40.jpeg"/><Relationship Id="rId4" Type="http://schemas.openxmlformats.org/officeDocument/2006/relationships/image" Target="../media/image3.png"/><Relationship Id="rId9" Type="http://schemas.openxmlformats.org/officeDocument/2006/relationships/image" Target="../media/image3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46.sv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12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44.jpeg"/><Relationship Id="rId5" Type="http://schemas.openxmlformats.org/officeDocument/2006/relationships/image" Target="../media/image4.svg"/><Relationship Id="rId10" Type="http://schemas.openxmlformats.org/officeDocument/2006/relationships/image" Target="../media/image43.jpeg"/><Relationship Id="rId4" Type="http://schemas.openxmlformats.org/officeDocument/2006/relationships/image" Target="../media/image3.png"/><Relationship Id="rId9" Type="http://schemas.openxmlformats.org/officeDocument/2006/relationships/image" Target="../media/image4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51.pn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12" Type="http://schemas.openxmlformats.org/officeDocument/2006/relationships/image" Target="../media/image50.jpeg"/><Relationship Id="rId2" Type="http://schemas.openxmlformats.org/officeDocument/2006/relationships/image" Target="../media/image1.png"/><Relationship Id="rId16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49.jpeg"/><Relationship Id="rId5" Type="http://schemas.openxmlformats.org/officeDocument/2006/relationships/image" Target="../media/image4.svg"/><Relationship Id="rId15" Type="http://schemas.openxmlformats.org/officeDocument/2006/relationships/image" Target="../media/image53.png"/><Relationship Id="rId10" Type="http://schemas.openxmlformats.org/officeDocument/2006/relationships/image" Target="../media/image48.jpeg"/><Relationship Id="rId4" Type="http://schemas.openxmlformats.org/officeDocument/2006/relationships/image" Target="../media/image3.png"/><Relationship Id="rId9" Type="http://schemas.openxmlformats.org/officeDocument/2006/relationships/image" Target="../media/image47.jpeg"/><Relationship Id="rId1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59.pn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12" Type="http://schemas.openxmlformats.org/officeDocument/2006/relationships/image" Target="../media/image5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57.png"/><Relationship Id="rId5" Type="http://schemas.openxmlformats.org/officeDocument/2006/relationships/image" Target="../media/image4.svg"/><Relationship Id="rId15" Type="http://schemas.openxmlformats.org/officeDocument/2006/relationships/image" Target="../media/image61.svg"/><Relationship Id="rId10" Type="http://schemas.openxmlformats.org/officeDocument/2006/relationships/image" Target="../media/image56.jpeg"/><Relationship Id="rId4" Type="http://schemas.openxmlformats.org/officeDocument/2006/relationships/image" Target="../media/image3.png"/><Relationship Id="rId9" Type="http://schemas.openxmlformats.org/officeDocument/2006/relationships/image" Target="../media/image55.jpeg"/><Relationship Id="rId14" Type="http://schemas.openxmlformats.org/officeDocument/2006/relationships/image" Target="../media/image6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64.jpeg"/><Relationship Id="rId5" Type="http://schemas.openxmlformats.org/officeDocument/2006/relationships/image" Target="../media/image4.svg"/><Relationship Id="rId10" Type="http://schemas.openxmlformats.org/officeDocument/2006/relationships/image" Target="../media/image63.jpeg"/><Relationship Id="rId4" Type="http://schemas.openxmlformats.org/officeDocument/2006/relationships/image" Target="../media/image3.png"/><Relationship Id="rId9" Type="http://schemas.openxmlformats.org/officeDocument/2006/relationships/image" Target="../media/image6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236229" y="-1216578"/>
            <a:ext cx="18524229" cy="4214262"/>
          </a:xfrm>
          <a:custGeom>
            <a:avLst/>
            <a:gdLst/>
            <a:ahLst/>
            <a:cxnLst/>
            <a:rect l="l" t="t" r="r" b="b"/>
            <a:pathLst>
              <a:path w="18524229" h="4214262">
                <a:moveTo>
                  <a:pt x="0" y="4214262"/>
                </a:moveTo>
                <a:lnTo>
                  <a:pt x="18524229" y="4214262"/>
                </a:lnTo>
                <a:lnTo>
                  <a:pt x="18524229" y="0"/>
                </a:lnTo>
                <a:lnTo>
                  <a:pt x="0" y="0"/>
                </a:lnTo>
                <a:lnTo>
                  <a:pt x="0" y="421426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-16747" y="6475925"/>
            <a:ext cx="18326037" cy="4042812"/>
          </a:xfrm>
          <a:custGeom>
            <a:avLst/>
            <a:gdLst/>
            <a:ahLst/>
            <a:cxnLst/>
            <a:rect l="l" t="t" r="r" b="b"/>
            <a:pathLst>
              <a:path w="18326037" h="4042812">
                <a:moveTo>
                  <a:pt x="0" y="0"/>
                </a:moveTo>
                <a:lnTo>
                  <a:pt x="18326037" y="0"/>
                </a:lnTo>
                <a:lnTo>
                  <a:pt x="18326037" y="4042811"/>
                </a:lnTo>
                <a:lnTo>
                  <a:pt x="0" y="404281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835" b="-1100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3438950" y="6226128"/>
            <a:ext cx="1959257" cy="1839657"/>
          </a:xfrm>
          <a:custGeom>
            <a:avLst/>
            <a:gdLst/>
            <a:ahLst/>
            <a:cxnLst/>
            <a:rect l="l" t="t" r="r" b="b"/>
            <a:pathLst>
              <a:path w="1959257" h="1839657">
                <a:moveTo>
                  <a:pt x="0" y="0"/>
                </a:moveTo>
                <a:lnTo>
                  <a:pt x="1959258" y="0"/>
                </a:lnTo>
                <a:lnTo>
                  <a:pt x="1959258" y="1839657"/>
                </a:lnTo>
                <a:lnTo>
                  <a:pt x="0" y="183965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6051697" y="2731540"/>
            <a:ext cx="11207603" cy="1994972"/>
          </a:xfrm>
          <a:custGeom>
            <a:avLst/>
            <a:gdLst/>
            <a:ahLst/>
            <a:cxnLst/>
            <a:rect l="l" t="t" r="r" b="b"/>
            <a:pathLst>
              <a:path w="11207603" h="1994972">
                <a:moveTo>
                  <a:pt x="0" y="0"/>
                </a:moveTo>
                <a:lnTo>
                  <a:pt x="11207603" y="0"/>
                </a:lnTo>
                <a:lnTo>
                  <a:pt x="11207603" y="1994972"/>
                </a:lnTo>
                <a:lnTo>
                  <a:pt x="0" y="199497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0" y="7302002"/>
            <a:ext cx="2602070" cy="2390651"/>
          </a:xfrm>
          <a:custGeom>
            <a:avLst/>
            <a:gdLst/>
            <a:ahLst/>
            <a:cxnLst/>
            <a:rect l="l" t="t" r="r" b="b"/>
            <a:pathLst>
              <a:path w="2602070" h="2390651">
                <a:moveTo>
                  <a:pt x="0" y="0"/>
                </a:moveTo>
                <a:lnTo>
                  <a:pt x="2602070" y="0"/>
                </a:lnTo>
                <a:lnTo>
                  <a:pt x="2602070" y="2390651"/>
                </a:lnTo>
                <a:lnTo>
                  <a:pt x="0" y="239065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1687085" y="7919161"/>
            <a:ext cx="1525203" cy="1773492"/>
          </a:xfrm>
          <a:custGeom>
            <a:avLst/>
            <a:gdLst/>
            <a:ahLst/>
            <a:cxnLst/>
            <a:rect l="l" t="t" r="r" b="b"/>
            <a:pathLst>
              <a:path w="1525203" h="1773492">
                <a:moveTo>
                  <a:pt x="0" y="0"/>
                </a:moveTo>
                <a:lnTo>
                  <a:pt x="1525203" y="0"/>
                </a:lnTo>
                <a:lnTo>
                  <a:pt x="1525203" y="1773492"/>
                </a:lnTo>
                <a:lnTo>
                  <a:pt x="0" y="177349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3702076" y="8270648"/>
            <a:ext cx="682372" cy="1396157"/>
          </a:xfrm>
          <a:custGeom>
            <a:avLst/>
            <a:gdLst/>
            <a:ahLst/>
            <a:cxnLst/>
            <a:rect l="l" t="t" r="r" b="b"/>
            <a:pathLst>
              <a:path w="682372" h="1396157">
                <a:moveTo>
                  <a:pt x="0" y="0"/>
                </a:moveTo>
                <a:lnTo>
                  <a:pt x="682372" y="0"/>
                </a:lnTo>
                <a:lnTo>
                  <a:pt x="682372" y="1396157"/>
                </a:lnTo>
                <a:lnTo>
                  <a:pt x="0" y="139615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4223973" y="8235274"/>
            <a:ext cx="2498016" cy="1458495"/>
          </a:xfrm>
          <a:custGeom>
            <a:avLst/>
            <a:gdLst/>
            <a:ahLst/>
            <a:cxnLst/>
            <a:rect l="l" t="t" r="r" b="b"/>
            <a:pathLst>
              <a:path w="2498016" h="1458495">
                <a:moveTo>
                  <a:pt x="0" y="0"/>
                </a:moveTo>
                <a:lnTo>
                  <a:pt x="2498017" y="0"/>
                </a:lnTo>
                <a:lnTo>
                  <a:pt x="2498017" y="1458495"/>
                </a:lnTo>
                <a:lnTo>
                  <a:pt x="0" y="145849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-2126" b="-57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5370601" y="9215384"/>
            <a:ext cx="764917" cy="473402"/>
          </a:xfrm>
          <a:custGeom>
            <a:avLst/>
            <a:gdLst/>
            <a:ahLst/>
            <a:cxnLst/>
            <a:rect l="l" t="t" r="r" b="b"/>
            <a:pathLst>
              <a:path w="764917" h="473402">
                <a:moveTo>
                  <a:pt x="0" y="0"/>
                </a:moveTo>
                <a:lnTo>
                  <a:pt x="764917" y="0"/>
                </a:lnTo>
                <a:lnTo>
                  <a:pt x="764917" y="473402"/>
                </a:lnTo>
                <a:lnTo>
                  <a:pt x="0" y="47340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-41809" t="-208274" r="-191708" b="-158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16074732" y="8235274"/>
            <a:ext cx="1224752" cy="1466904"/>
          </a:xfrm>
          <a:custGeom>
            <a:avLst/>
            <a:gdLst/>
            <a:ahLst/>
            <a:cxnLst/>
            <a:rect l="l" t="t" r="r" b="b"/>
            <a:pathLst>
              <a:path w="1224752" h="1466904">
                <a:moveTo>
                  <a:pt x="0" y="0"/>
                </a:moveTo>
                <a:lnTo>
                  <a:pt x="1224751" y="0"/>
                </a:lnTo>
                <a:lnTo>
                  <a:pt x="1224751" y="1466904"/>
                </a:lnTo>
                <a:lnTo>
                  <a:pt x="0" y="1466904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-14319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12"/>
          <p:cNvSpPr/>
          <p:nvPr/>
        </p:nvSpPr>
        <p:spPr>
          <a:xfrm>
            <a:off x="1018048" y="5446833"/>
            <a:ext cx="2863277" cy="715819"/>
          </a:xfrm>
          <a:custGeom>
            <a:avLst/>
            <a:gdLst/>
            <a:ahLst/>
            <a:cxnLst/>
            <a:rect l="l" t="t" r="r" b="b"/>
            <a:pathLst>
              <a:path w="2863277" h="715819">
                <a:moveTo>
                  <a:pt x="0" y="0"/>
                </a:moveTo>
                <a:lnTo>
                  <a:pt x="2863277" y="0"/>
                </a:lnTo>
                <a:lnTo>
                  <a:pt x="2863277" y="715820"/>
                </a:lnTo>
                <a:lnTo>
                  <a:pt x="0" y="71582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13"/>
          <p:cNvSpPr/>
          <p:nvPr/>
        </p:nvSpPr>
        <p:spPr>
          <a:xfrm>
            <a:off x="14913430" y="-163815"/>
            <a:ext cx="3395859" cy="3056273"/>
          </a:xfrm>
          <a:custGeom>
            <a:avLst/>
            <a:gdLst/>
            <a:ahLst/>
            <a:cxnLst/>
            <a:rect l="l" t="t" r="r" b="b"/>
            <a:pathLst>
              <a:path w="3395859" h="3056273">
                <a:moveTo>
                  <a:pt x="0" y="0"/>
                </a:moveTo>
                <a:lnTo>
                  <a:pt x="3395860" y="0"/>
                </a:lnTo>
                <a:lnTo>
                  <a:pt x="3395860" y="3056273"/>
                </a:lnTo>
                <a:lnTo>
                  <a:pt x="0" y="3056273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14"/>
          <p:cNvSpPr/>
          <p:nvPr/>
        </p:nvSpPr>
        <p:spPr>
          <a:xfrm>
            <a:off x="-142201" y="-473693"/>
            <a:ext cx="4290232" cy="5262633"/>
          </a:xfrm>
          <a:custGeom>
            <a:avLst/>
            <a:gdLst/>
            <a:ahLst/>
            <a:cxnLst/>
            <a:rect l="l" t="t" r="r" b="b"/>
            <a:pathLst>
              <a:path w="4290232" h="5262633">
                <a:moveTo>
                  <a:pt x="0" y="0"/>
                </a:moveTo>
                <a:lnTo>
                  <a:pt x="4290232" y="0"/>
                </a:lnTo>
                <a:lnTo>
                  <a:pt x="4290232" y="5262633"/>
                </a:lnTo>
                <a:lnTo>
                  <a:pt x="0" y="5262633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Freeform 15"/>
          <p:cNvSpPr/>
          <p:nvPr/>
        </p:nvSpPr>
        <p:spPr>
          <a:xfrm rot="2978779">
            <a:off x="-762110" y="1660764"/>
            <a:ext cx="2707660" cy="2975451"/>
          </a:xfrm>
          <a:custGeom>
            <a:avLst/>
            <a:gdLst/>
            <a:ahLst/>
            <a:cxnLst/>
            <a:rect l="l" t="t" r="r" b="b"/>
            <a:pathLst>
              <a:path w="2707660" h="2975451">
                <a:moveTo>
                  <a:pt x="0" y="0"/>
                </a:moveTo>
                <a:lnTo>
                  <a:pt x="2707660" y="0"/>
                </a:lnTo>
                <a:lnTo>
                  <a:pt x="2707660" y="2975451"/>
                </a:lnTo>
                <a:lnTo>
                  <a:pt x="0" y="2975451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TextBox 16"/>
          <p:cNvSpPr txBox="1"/>
          <p:nvPr/>
        </p:nvSpPr>
        <p:spPr>
          <a:xfrm>
            <a:off x="6329598" y="4519612"/>
            <a:ext cx="10651802" cy="1023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b="1" dirty="0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Why Are </a:t>
            </a:r>
            <a:r>
              <a:rPr lang="en-US" sz="5999" b="1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Trees Important?</a:t>
            </a:r>
            <a:endParaRPr lang="en-US" sz="5999" b="1" dirty="0">
              <a:solidFill>
                <a:srgbClr val="2C3990"/>
              </a:solidFill>
              <a:latin typeface="Poppins Bold"/>
              <a:ea typeface="Poppins Bold"/>
              <a:cs typeface="Poppins Bold"/>
              <a:sym typeface="Poppins 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236229" y="-1248484"/>
            <a:ext cx="18524229" cy="4214262"/>
          </a:xfrm>
          <a:custGeom>
            <a:avLst/>
            <a:gdLst/>
            <a:ahLst/>
            <a:cxnLst/>
            <a:rect l="l" t="t" r="r" b="b"/>
            <a:pathLst>
              <a:path w="18524229" h="4214262">
                <a:moveTo>
                  <a:pt x="0" y="4214262"/>
                </a:moveTo>
                <a:lnTo>
                  <a:pt x="18524229" y="4214262"/>
                </a:lnTo>
                <a:lnTo>
                  <a:pt x="18524229" y="0"/>
                </a:lnTo>
                <a:lnTo>
                  <a:pt x="0" y="0"/>
                </a:lnTo>
                <a:lnTo>
                  <a:pt x="0" y="421426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504350" y="3498163"/>
            <a:ext cx="4139396" cy="2804441"/>
          </a:xfrm>
          <a:custGeom>
            <a:avLst/>
            <a:gdLst/>
            <a:ahLst/>
            <a:cxnLst/>
            <a:rect l="l" t="t" r="r" b="b"/>
            <a:pathLst>
              <a:path w="4139396" h="2804441">
                <a:moveTo>
                  <a:pt x="0" y="0"/>
                </a:moveTo>
                <a:lnTo>
                  <a:pt x="4139396" y="0"/>
                </a:lnTo>
                <a:lnTo>
                  <a:pt x="4139396" y="2804441"/>
                </a:lnTo>
                <a:lnTo>
                  <a:pt x="0" y="280444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4897188" y="3498163"/>
            <a:ext cx="4246812" cy="2829438"/>
          </a:xfrm>
          <a:custGeom>
            <a:avLst/>
            <a:gdLst/>
            <a:ahLst/>
            <a:cxnLst/>
            <a:rect l="l" t="t" r="r" b="b"/>
            <a:pathLst>
              <a:path w="4246812" h="2829438">
                <a:moveTo>
                  <a:pt x="0" y="0"/>
                </a:moveTo>
                <a:lnTo>
                  <a:pt x="4246812" y="0"/>
                </a:lnTo>
                <a:lnTo>
                  <a:pt x="4246812" y="2829438"/>
                </a:lnTo>
                <a:lnTo>
                  <a:pt x="0" y="282943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62640" b="-62640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9401175" y="3498163"/>
            <a:ext cx="4209292" cy="2804441"/>
          </a:xfrm>
          <a:custGeom>
            <a:avLst/>
            <a:gdLst/>
            <a:ahLst/>
            <a:cxnLst/>
            <a:rect l="l" t="t" r="r" b="b"/>
            <a:pathLst>
              <a:path w="4209292" h="2804441">
                <a:moveTo>
                  <a:pt x="0" y="0"/>
                </a:moveTo>
                <a:lnTo>
                  <a:pt x="4209292" y="0"/>
                </a:lnTo>
                <a:lnTo>
                  <a:pt x="4209292" y="2804441"/>
                </a:lnTo>
                <a:lnTo>
                  <a:pt x="0" y="280444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93" b="-93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3867642" y="3498163"/>
            <a:ext cx="4058297" cy="2703840"/>
          </a:xfrm>
          <a:custGeom>
            <a:avLst/>
            <a:gdLst/>
            <a:ahLst/>
            <a:cxnLst/>
            <a:rect l="l" t="t" r="r" b="b"/>
            <a:pathLst>
              <a:path w="4058297" h="2703840">
                <a:moveTo>
                  <a:pt x="0" y="0"/>
                </a:moveTo>
                <a:lnTo>
                  <a:pt x="4058297" y="0"/>
                </a:lnTo>
                <a:lnTo>
                  <a:pt x="4058297" y="2703840"/>
                </a:lnTo>
                <a:lnTo>
                  <a:pt x="0" y="270384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740834" y="6689551"/>
            <a:ext cx="3760293" cy="2016457"/>
          </a:xfrm>
          <a:custGeom>
            <a:avLst/>
            <a:gdLst/>
            <a:ahLst/>
            <a:cxnLst/>
            <a:rect l="l" t="t" r="r" b="b"/>
            <a:pathLst>
              <a:path w="3760293" h="2016457">
                <a:moveTo>
                  <a:pt x="0" y="0"/>
                </a:moveTo>
                <a:lnTo>
                  <a:pt x="3760293" y="0"/>
                </a:lnTo>
                <a:lnTo>
                  <a:pt x="3760293" y="2016457"/>
                </a:lnTo>
                <a:lnTo>
                  <a:pt x="0" y="201645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6238395" y="6689551"/>
            <a:ext cx="3162780" cy="1893714"/>
          </a:xfrm>
          <a:custGeom>
            <a:avLst/>
            <a:gdLst/>
            <a:ahLst/>
            <a:cxnLst/>
            <a:rect l="l" t="t" r="r" b="b"/>
            <a:pathLst>
              <a:path w="3162780" h="1893714">
                <a:moveTo>
                  <a:pt x="0" y="0"/>
                </a:moveTo>
                <a:lnTo>
                  <a:pt x="3162780" y="0"/>
                </a:lnTo>
                <a:lnTo>
                  <a:pt x="3162780" y="1893714"/>
                </a:lnTo>
                <a:lnTo>
                  <a:pt x="0" y="1893714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12"/>
          <p:cNvSpPr/>
          <p:nvPr/>
        </p:nvSpPr>
        <p:spPr>
          <a:xfrm>
            <a:off x="10351233" y="6529843"/>
            <a:ext cx="2840486" cy="1892474"/>
          </a:xfrm>
          <a:custGeom>
            <a:avLst/>
            <a:gdLst/>
            <a:ahLst/>
            <a:cxnLst/>
            <a:rect l="l" t="t" r="r" b="b"/>
            <a:pathLst>
              <a:path w="2840486" h="1892474">
                <a:moveTo>
                  <a:pt x="0" y="0"/>
                </a:moveTo>
                <a:lnTo>
                  <a:pt x="2840486" y="0"/>
                </a:lnTo>
                <a:lnTo>
                  <a:pt x="2840486" y="1892474"/>
                </a:lnTo>
                <a:lnTo>
                  <a:pt x="0" y="1892474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TextBox 13"/>
          <p:cNvSpPr txBox="1"/>
          <p:nvPr/>
        </p:nvSpPr>
        <p:spPr>
          <a:xfrm>
            <a:off x="367010" y="2275365"/>
            <a:ext cx="17558929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Trees provide us with materials such as wood, cork and rubber.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Trees - Materials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025886" y="0"/>
            <a:ext cx="9262114" cy="6170884"/>
          </a:xfrm>
          <a:custGeom>
            <a:avLst/>
            <a:gdLst/>
            <a:ahLst/>
            <a:cxnLst/>
            <a:rect l="l" t="t" r="r" b="b"/>
            <a:pathLst>
              <a:path w="9262114" h="6170884">
                <a:moveTo>
                  <a:pt x="0" y="0"/>
                </a:moveTo>
                <a:lnTo>
                  <a:pt x="9262114" y="0"/>
                </a:lnTo>
                <a:lnTo>
                  <a:pt x="9262114" y="6170884"/>
                </a:lnTo>
                <a:lnTo>
                  <a:pt x="0" y="61708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0" y="0"/>
            <a:ext cx="9144000" cy="6170884"/>
          </a:xfrm>
          <a:custGeom>
            <a:avLst/>
            <a:gdLst/>
            <a:ahLst/>
            <a:cxnLst/>
            <a:rect l="l" t="t" r="r" b="b"/>
            <a:pathLst>
              <a:path w="9144000" h="6170884">
                <a:moveTo>
                  <a:pt x="0" y="0"/>
                </a:moveTo>
                <a:lnTo>
                  <a:pt x="9144000" y="0"/>
                </a:lnTo>
                <a:lnTo>
                  <a:pt x="9144000" y="6170884"/>
                </a:lnTo>
                <a:lnTo>
                  <a:pt x="0" y="617088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r="-186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9025886" y="5143500"/>
            <a:ext cx="9278862" cy="5143500"/>
          </a:xfrm>
          <a:custGeom>
            <a:avLst/>
            <a:gdLst/>
            <a:ahLst/>
            <a:cxnLst/>
            <a:rect l="l" t="t" r="r" b="b"/>
            <a:pathLst>
              <a:path w="9278862" h="5143500">
                <a:moveTo>
                  <a:pt x="0" y="0"/>
                </a:moveTo>
                <a:lnTo>
                  <a:pt x="9278861" y="0"/>
                </a:lnTo>
                <a:lnTo>
                  <a:pt x="9278861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2019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0" y="514350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9333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236229" y="-1248484"/>
            <a:ext cx="18524229" cy="4214262"/>
          </a:xfrm>
          <a:custGeom>
            <a:avLst/>
            <a:gdLst/>
            <a:ahLst/>
            <a:cxnLst/>
            <a:rect l="l" t="t" r="r" b="b"/>
            <a:pathLst>
              <a:path w="18524229" h="4214262">
                <a:moveTo>
                  <a:pt x="0" y="4214262"/>
                </a:moveTo>
                <a:lnTo>
                  <a:pt x="18524229" y="4214262"/>
                </a:lnTo>
                <a:lnTo>
                  <a:pt x="18524229" y="0"/>
                </a:lnTo>
                <a:lnTo>
                  <a:pt x="0" y="0"/>
                </a:lnTo>
                <a:lnTo>
                  <a:pt x="0" y="421426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0" y="0"/>
            <a:ext cx="18288000" cy="12184380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31" b="-3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9333" b="-9333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236229" y="-1248484"/>
            <a:ext cx="18524229" cy="4214262"/>
          </a:xfrm>
          <a:custGeom>
            <a:avLst/>
            <a:gdLst/>
            <a:ahLst/>
            <a:cxnLst/>
            <a:rect l="l" t="t" r="r" b="b"/>
            <a:pathLst>
              <a:path w="18524229" h="4214262">
                <a:moveTo>
                  <a:pt x="0" y="4214262"/>
                </a:moveTo>
                <a:lnTo>
                  <a:pt x="18524229" y="4214262"/>
                </a:lnTo>
                <a:lnTo>
                  <a:pt x="18524229" y="0"/>
                </a:lnTo>
                <a:lnTo>
                  <a:pt x="0" y="0"/>
                </a:lnTo>
                <a:lnTo>
                  <a:pt x="0" y="421426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367010" y="3377795"/>
            <a:ext cx="7530622" cy="5017277"/>
          </a:xfrm>
          <a:custGeom>
            <a:avLst/>
            <a:gdLst/>
            <a:ahLst/>
            <a:cxnLst/>
            <a:rect l="l" t="t" r="r" b="b"/>
            <a:pathLst>
              <a:path w="7530622" h="5017277">
                <a:moveTo>
                  <a:pt x="0" y="0"/>
                </a:moveTo>
                <a:lnTo>
                  <a:pt x="7530622" y="0"/>
                </a:lnTo>
                <a:lnTo>
                  <a:pt x="7530622" y="5017277"/>
                </a:lnTo>
                <a:lnTo>
                  <a:pt x="0" y="501727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31" b="-3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122739" y="3377795"/>
            <a:ext cx="7530622" cy="5017277"/>
          </a:xfrm>
          <a:custGeom>
            <a:avLst/>
            <a:gdLst/>
            <a:ahLst/>
            <a:cxnLst/>
            <a:rect l="l" t="t" r="r" b="b"/>
            <a:pathLst>
              <a:path w="7530622" h="5017277">
                <a:moveTo>
                  <a:pt x="0" y="0"/>
                </a:moveTo>
                <a:lnTo>
                  <a:pt x="7530622" y="0"/>
                </a:lnTo>
                <a:lnTo>
                  <a:pt x="7530622" y="5017277"/>
                </a:lnTo>
                <a:lnTo>
                  <a:pt x="0" y="501727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76" b="-7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367010" y="2275365"/>
            <a:ext cx="17558929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Deforestation is cutting down large areas of trees.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Deforestation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5" name="Picture 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rcRect/>
          <a:stretch>
            <a:fillRect/>
          </a:stretch>
        </p:blipFill>
        <p:spPr>
          <a:xfrm>
            <a:off x="0" y="0"/>
            <a:ext cx="18227842" cy="10287000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-285115" y="7602397"/>
            <a:ext cx="4036998" cy="2684603"/>
          </a:xfrm>
          <a:custGeom>
            <a:avLst/>
            <a:gdLst/>
            <a:ahLst/>
            <a:cxnLst/>
            <a:rect l="l" t="t" r="r" b="b"/>
            <a:pathLst>
              <a:path w="4036998" h="2684603">
                <a:moveTo>
                  <a:pt x="0" y="0"/>
                </a:moveTo>
                <a:lnTo>
                  <a:pt x="4036998" y="0"/>
                </a:lnTo>
                <a:lnTo>
                  <a:pt x="4036998" y="2684603"/>
                </a:lnTo>
                <a:lnTo>
                  <a:pt x="0" y="268460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3498275" y="7357161"/>
            <a:ext cx="4389273" cy="2929839"/>
          </a:xfrm>
          <a:custGeom>
            <a:avLst/>
            <a:gdLst/>
            <a:ahLst/>
            <a:cxnLst/>
            <a:rect l="l" t="t" r="r" b="b"/>
            <a:pathLst>
              <a:path w="4389273" h="2929839">
                <a:moveTo>
                  <a:pt x="0" y="0"/>
                </a:moveTo>
                <a:lnTo>
                  <a:pt x="4389272" y="0"/>
                </a:lnTo>
                <a:lnTo>
                  <a:pt x="4389272" y="2929839"/>
                </a:lnTo>
                <a:lnTo>
                  <a:pt x="0" y="292983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4637264" y="7476080"/>
            <a:ext cx="4219017" cy="2810920"/>
          </a:xfrm>
          <a:custGeom>
            <a:avLst/>
            <a:gdLst/>
            <a:ahLst/>
            <a:cxnLst/>
            <a:rect l="l" t="t" r="r" b="b"/>
            <a:pathLst>
              <a:path w="4219017" h="2810920">
                <a:moveTo>
                  <a:pt x="0" y="0"/>
                </a:moveTo>
                <a:lnTo>
                  <a:pt x="4219017" y="0"/>
                </a:lnTo>
                <a:lnTo>
                  <a:pt x="4219017" y="2810920"/>
                </a:lnTo>
                <a:lnTo>
                  <a:pt x="0" y="281092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2294444" y="7602397"/>
            <a:ext cx="2912309" cy="2964182"/>
          </a:xfrm>
          <a:custGeom>
            <a:avLst/>
            <a:gdLst/>
            <a:ahLst/>
            <a:cxnLst/>
            <a:rect l="l" t="t" r="r" b="b"/>
            <a:pathLst>
              <a:path w="2912309" h="2964182">
                <a:moveTo>
                  <a:pt x="0" y="0"/>
                </a:moveTo>
                <a:lnTo>
                  <a:pt x="2912309" y="0"/>
                </a:lnTo>
                <a:lnTo>
                  <a:pt x="2912309" y="2964182"/>
                </a:lnTo>
                <a:lnTo>
                  <a:pt x="0" y="2964182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6097555" y="7789516"/>
            <a:ext cx="3851217" cy="2589943"/>
          </a:xfrm>
          <a:custGeom>
            <a:avLst/>
            <a:gdLst/>
            <a:ahLst/>
            <a:cxnLst/>
            <a:rect l="l" t="t" r="r" b="b"/>
            <a:pathLst>
              <a:path w="3851217" h="2589943">
                <a:moveTo>
                  <a:pt x="0" y="0"/>
                </a:moveTo>
                <a:lnTo>
                  <a:pt x="3851217" y="0"/>
                </a:lnTo>
                <a:lnTo>
                  <a:pt x="3851217" y="2589943"/>
                </a:lnTo>
                <a:lnTo>
                  <a:pt x="0" y="2589943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9643758" y="8277842"/>
            <a:ext cx="2288736" cy="2288736"/>
          </a:xfrm>
          <a:custGeom>
            <a:avLst/>
            <a:gdLst/>
            <a:ahLst/>
            <a:cxnLst/>
            <a:rect l="l" t="t" r="r" b="b"/>
            <a:pathLst>
              <a:path w="2288736" h="2288736">
                <a:moveTo>
                  <a:pt x="0" y="0"/>
                </a:moveTo>
                <a:lnTo>
                  <a:pt x="2288736" y="0"/>
                </a:lnTo>
                <a:lnTo>
                  <a:pt x="2288736" y="2288737"/>
                </a:lnTo>
                <a:lnTo>
                  <a:pt x="0" y="2288737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12"/>
          <p:cNvSpPr/>
          <p:nvPr/>
        </p:nvSpPr>
        <p:spPr>
          <a:xfrm>
            <a:off x="367010" y="225100"/>
            <a:ext cx="4140301" cy="3204884"/>
          </a:xfrm>
          <a:custGeom>
            <a:avLst/>
            <a:gdLst/>
            <a:ahLst/>
            <a:cxnLst/>
            <a:rect l="l" t="t" r="r" b="b"/>
            <a:pathLst>
              <a:path w="4140301" h="3204884">
                <a:moveTo>
                  <a:pt x="0" y="0"/>
                </a:moveTo>
                <a:lnTo>
                  <a:pt x="4140301" y="0"/>
                </a:lnTo>
                <a:lnTo>
                  <a:pt x="4140301" y="3204884"/>
                </a:lnTo>
                <a:lnTo>
                  <a:pt x="0" y="3204884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TextBox 13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endParaRPr/>
          </a:p>
        </p:txBody>
      </p:sp>
      <p:sp>
        <p:nvSpPr>
          <p:cNvPr id="14" name="TextBox 14"/>
          <p:cNvSpPr txBox="1"/>
          <p:nvPr/>
        </p:nvSpPr>
        <p:spPr>
          <a:xfrm>
            <a:off x="852816" y="637733"/>
            <a:ext cx="3168690" cy="16509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53"/>
              </a:lnSpc>
            </a:pPr>
            <a:r>
              <a:rPr lang="en-US" sz="4752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The forest is our home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236229" y="-1248484"/>
            <a:ext cx="18524229" cy="4214262"/>
          </a:xfrm>
          <a:custGeom>
            <a:avLst/>
            <a:gdLst/>
            <a:ahLst/>
            <a:cxnLst/>
            <a:rect l="l" t="t" r="r" b="b"/>
            <a:pathLst>
              <a:path w="18524229" h="4214262">
                <a:moveTo>
                  <a:pt x="0" y="4214262"/>
                </a:moveTo>
                <a:lnTo>
                  <a:pt x="18524229" y="4214262"/>
                </a:lnTo>
                <a:lnTo>
                  <a:pt x="18524229" y="0"/>
                </a:lnTo>
                <a:lnTo>
                  <a:pt x="0" y="0"/>
                </a:lnTo>
                <a:lnTo>
                  <a:pt x="0" y="421426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3926090" y="4855172"/>
            <a:ext cx="5533051" cy="5431828"/>
          </a:xfrm>
          <a:custGeom>
            <a:avLst/>
            <a:gdLst/>
            <a:ahLst/>
            <a:cxnLst/>
            <a:rect l="l" t="t" r="r" b="b"/>
            <a:pathLst>
              <a:path w="5533051" h="5431828">
                <a:moveTo>
                  <a:pt x="0" y="0"/>
                </a:moveTo>
                <a:lnTo>
                  <a:pt x="5533051" y="0"/>
                </a:lnTo>
                <a:lnTo>
                  <a:pt x="5533051" y="5431828"/>
                </a:lnTo>
                <a:lnTo>
                  <a:pt x="0" y="543182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2432" r="-6566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0" y="4855172"/>
            <a:ext cx="4481567" cy="5431828"/>
          </a:xfrm>
          <a:custGeom>
            <a:avLst/>
            <a:gdLst/>
            <a:ahLst/>
            <a:cxnLst/>
            <a:rect l="l" t="t" r="r" b="b"/>
            <a:pathLst>
              <a:path w="4481567" h="5431828">
                <a:moveTo>
                  <a:pt x="0" y="0"/>
                </a:moveTo>
                <a:lnTo>
                  <a:pt x="4481567" y="0"/>
                </a:lnTo>
                <a:lnTo>
                  <a:pt x="4481567" y="5431828"/>
                </a:lnTo>
                <a:lnTo>
                  <a:pt x="0" y="543182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61391" t="-12432" r="-4276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9152374" y="4855172"/>
            <a:ext cx="9152374" cy="5431828"/>
          </a:xfrm>
          <a:custGeom>
            <a:avLst/>
            <a:gdLst/>
            <a:ahLst/>
            <a:cxnLst/>
            <a:rect l="l" t="t" r="r" b="b"/>
            <a:pathLst>
              <a:path w="9152374" h="5431828">
                <a:moveTo>
                  <a:pt x="0" y="0"/>
                </a:moveTo>
                <a:lnTo>
                  <a:pt x="9152373" y="0"/>
                </a:lnTo>
                <a:lnTo>
                  <a:pt x="9152373" y="5431828"/>
                </a:lnTo>
                <a:lnTo>
                  <a:pt x="0" y="543182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1243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4936633" y="-236615"/>
            <a:ext cx="3486826" cy="5233510"/>
          </a:xfrm>
          <a:custGeom>
            <a:avLst/>
            <a:gdLst/>
            <a:ahLst/>
            <a:cxnLst/>
            <a:rect l="l" t="t" r="r" b="b"/>
            <a:pathLst>
              <a:path w="3486826" h="5233510">
                <a:moveTo>
                  <a:pt x="0" y="0"/>
                </a:moveTo>
                <a:lnTo>
                  <a:pt x="3486826" y="0"/>
                </a:lnTo>
                <a:lnTo>
                  <a:pt x="3486826" y="5233510"/>
                </a:lnTo>
                <a:lnTo>
                  <a:pt x="0" y="523351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367010" y="2275365"/>
            <a:ext cx="17558929" cy="174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People around the world are creating new forests and protecting existing ones! How could you help?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Save Our Forests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12479350" y="0"/>
            <a:ext cx="5808650" cy="7090926"/>
          </a:xfrm>
          <a:custGeom>
            <a:avLst/>
            <a:gdLst/>
            <a:ahLst/>
            <a:cxnLst/>
            <a:rect l="l" t="t" r="r" b="b"/>
            <a:pathLst>
              <a:path w="5808650" h="7090926">
                <a:moveTo>
                  <a:pt x="5808650" y="7090926"/>
                </a:moveTo>
                <a:lnTo>
                  <a:pt x="0" y="7090926"/>
                </a:lnTo>
                <a:lnTo>
                  <a:pt x="0" y="0"/>
                </a:lnTo>
                <a:lnTo>
                  <a:pt x="5808650" y="0"/>
                </a:lnTo>
                <a:lnTo>
                  <a:pt x="5808650" y="7090926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-38037" y="7205226"/>
            <a:ext cx="18326037" cy="4042812"/>
          </a:xfrm>
          <a:custGeom>
            <a:avLst/>
            <a:gdLst/>
            <a:ahLst/>
            <a:cxnLst/>
            <a:rect l="l" t="t" r="r" b="b"/>
            <a:pathLst>
              <a:path w="18326037" h="4042812">
                <a:moveTo>
                  <a:pt x="0" y="0"/>
                </a:moveTo>
                <a:lnTo>
                  <a:pt x="18326037" y="0"/>
                </a:lnTo>
                <a:lnTo>
                  <a:pt x="18326037" y="4042811"/>
                </a:lnTo>
                <a:lnTo>
                  <a:pt x="0" y="404281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835" b="-1100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390807" y="195316"/>
            <a:ext cx="1736986" cy="1666768"/>
          </a:xfrm>
          <a:custGeom>
            <a:avLst/>
            <a:gdLst/>
            <a:ahLst/>
            <a:cxnLst/>
            <a:rect l="l" t="t" r="r" b="b"/>
            <a:pathLst>
              <a:path w="1736986" h="1666768">
                <a:moveTo>
                  <a:pt x="0" y="0"/>
                </a:moveTo>
                <a:lnTo>
                  <a:pt x="1736986" y="0"/>
                </a:lnTo>
                <a:lnTo>
                  <a:pt x="1736986" y="1666768"/>
                </a:lnTo>
                <a:lnTo>
                  <a:pt x="0" y="16667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805170" y="5195957"/>
            <a:ext cx="604660" cy="604660"/>
          </a:xfrm>
          <a:custGeom>
            <a:avLst/>
            <a:gdLst/>
            <a:ahLst/>
            <a:cxnLst/>
            <a:rect l="l" t="t" r="r" b="b"/>
            <a:pathLst>
              <a:path w="604660" h="604660">
                <a:moveTo>
                  <a:pt x="0" y="0"/>
                </a:moveTo>
                <a:lnTo>
                  <a:pt x="604659" y="0"/>
                </a:lnTo>
                <a:lnTo>
                  <a:pt x="604659" y="604660"/>
                </a:lnTo>
                <a:lnTo>
                  <a:pt x="0" y="6046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807709" y="4340610"/>
            <a:ext cx="602121" cy="602121"/>
          </a:xfrm>
          <a:custGeom>
            <a:avLst/>
            <a:gdLst/>
            <a:ahLst/>
            <a:cxnLst/>
            <a:rect l="l" t="t" r="r" b="b"/>
            <a:pathLst>
              <a:path w="602121" h="602121">
                <a:moveTo>
                  <a:pt x="0" y="0"/>
                </a:moveTo>
                <a:lnTo>
                  <a:pt x="602120" y="0"/>
                </a:lnTo>
                <a:lnTo>
                  <a:pt x="602120" y="602121"/>
                </a:lnTo>
                <a:lnTo>
                  <a:pt x="0" y="60212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05170" y="6053843"/>
            <a:ext cx="602121" cy="602121"/>
          </a:xfrm>
          <a:custGeom>
            <a:avLst/>
            <a:gdLst/>
            <a:ahLst/>
            <a:cxnLst/>
            <a:rect l="l" t="t" r="r" b="b"/>
            <a:pathLst>
              <a:path w="602121" h="602121">
                <a:moveTo>
                  <a:pt x="0" y="0"/>
                </a:moveTo>
                <a:lnTo>
                  <a:pt x="602121" y="0"/>
                </a:lnTo>
                <a:lnTo>
                  <a:pt x="602121" y="602121"/>
                </a:lnTo>
                <a:lnTo>
                  <a:pt x="0" y="60212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9143195" y="4347101"/>
            <a:ext cx="589139" cy="589139"/>
          </a:xfrm>
          <a:custGeom>
            <a:avLst/>
            <a:gdLst/>
            <a:ahLst/>
            <a:cxnLst/>
            <a:rect l="l" t="t" r="r" b="b"/>
            <a:pathLst>
              <a:path w="589139" h="589139">
                <a:moveTo>
                  <a:pt x="0" y="0"/>
                </a:moveTo>
                <a:lnTo>
                  <a:pt x="589139" y="0"/>
                </a:lnTo>
                <a:lnTo>
                  <a:pt x="589139" y="589139"/>
                </a:lnTo>
                <a:lnTo>
                  <a:pt x="0" y="58913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8448892" y="4384813"/>
            <a:ext cx="551427" cy="551427"/>
          </a:xfrm>
          <a:custGeom>
            <a:avLst/>
            <a:gdLst/>
            <a:ahLst/>
            <a:cxnLst/>
            <a:rect l="l" t="t" r="r" b="b"/>
            <a:pathLst>
              <a:path w="551427" h="551427">
                <a:moveTo>
                  <a:pt x="0" y="0"/>
                </a:moveTo>
                <a:lnTo>
                  <a:pt x="551428" y="0"/>
                </a:lnTo>
                <a:lnTo>
                  <a:pt x="551428" y="551427"/>
                </a:lnTo>
                <a:lnTo>
                  <a:pt x="0" y="55142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335952" y="2572763"/>
            <a:ext cx="6598304" cy="1510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759"/>
              </a:lnSpc>
            </a:pPr>
            <a:r>
              <a:rPr lang="en-US" sz="8399" b="1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Thank You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562353" y="4318138"/>
            <a:ext cx="5234035" cy="580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eco2smartschools.org.uk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62353" y="5174754"/>
            <a:ext cx="5234035" cy="580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03000 260535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562353" y="6031370"/>
            <a:ext cx="6056672" cy="580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eco2smartschools@oases.org.uk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879754" y="4318138"/>
            <a:ext cx="5234035" cy="580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@eco2smartschools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236229" y="-1248484"/>
            <a:ext cx="18524229" cy="4214262"/>
          </a:xfrm>
          <a:custGeom>
            <a:avLst/>
            <a:gdLst/>
            <a:ahLst/>
            <a:cxnLst/>
            <a:rect l="l" t="t" r="r" b="b"/>
            <a:pathLst>
              <a:path w="18524229" h="4214262">
                <a:moveTo>
                  <a:pt x="0" y="4214262"/>
                </a:moveTo>
                <a:lnTo>
                  <a:pt x="18524229" y="4214262"/>
                </a:lnTo>
                <a:lnTo>
                  <a:pt x="18524229" y="0"/>
                </a:lnTo>
                <a:lnTo>
                  <a:pt x="0" y="0"/>
                </a:lnTo>
                <a:lnTo>
                  <a:pt x="0" y="421426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527192" y="3555554"/>
            <a:ext cx="4661759" cy="4661759"/>
          </a:xfrm>
          <a:custGeom>
            <a:avLst/>
            <a:gdLst/>
            <a:ahLst/>
            <a:cxnLst/>
            <a:rect l="l" t="t" r="r" b="b"/>
            <a:pathLst>
              <a:path w="4661759" h="4661759">
                <a:moveTo>
                  <a:pt x="0" y="0"/>
                </a:moveTo>
                <a:lnTo>
                  <a:pt x="4661759" y="0"/>
                </a:lnTo>
                <a:lnTo>
                  <a:pt x="4661759" y="4661759"/>
                </a:lnTo>
                <a:lnTo>
                  <a:pt x="0" y="466175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5537939" y="3555554"/>
            <a:ext cx="4085396" cy="4661759"/>
          </a:xfrm>
          <a:custGeom>
            <a:avLst/>
            <a:gdLst/>
            <a:ahLst/>
            <a:cxnLst/>
            <a:rect l="l" t="t" r="r" b="b"/>
            <a:pathLst>
              <a:path w="4085396" h="4661759">
                <a:moveTo>
                  <a:pt x="0" y="0"/>
                </a:moveTo>
                <a:lnTo>
                  <a:pt x="4085396" y="0"/>
                </a:lnTo>
                <a:lnTo>
                  <a:pt x="4085396" y="4661759"/>
                </a:lnTo>
                <a:lnTo>
                  <a:pt x="0" y="466175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9975760" y="3555554"/>
            <a:ext cx="5591846" cy="4674046"/>
          </a:xfrm>
          <a:custGeom>
            <a:avLst/>
            <a:gdLst/>
            <a:ahLst/>
            <a:cxnLst/>
            <a:rect l="l" t="t" r="r" b="b"/>
            <a:pathLst>
              <a:path w="5591846" h="4674046">
                <a:moveTo>
                  <a:pt x="0" y="0"/>
                </a:moveTo>
                <a:lnTo>
                  <a:pt x="5591846" y="0"/>
                </a:lnTo>
                <a:lnTo>
                  <a:pt x="5591846" y="4674046"/>
                </a:lnTo>
                <a:lnTo>
                  <a:pt x="0" y="4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12729" r="-1272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367010" y="2275365"/>
            <a:ext cx="17218075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Trees are habitats. A habitat is where an animal or plant lives.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Habitat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236229" y="-1248484"/>
            <a:ext cx="18524229" cy="4214262"/>
          </a:xfrm>
          <a:custGeom>
            <a:avLst/>
            <a:gdLst/>
            <a:ahLst/>
            <a:cxnLst/>
            <a:rect l="l" t="t" r="r" b="b"/>
            <a:pathLst>
              <a:path w="18524229" h="4214262">
                <a:moveTo>
                  <a:pt x="0" y="4214262"/>
                </a:moveTo>
                <a:lnTo>
                  <a:pt x="18524229" y="4214262"/>
                </a:lnTo>
                <a:lnTo>
                  <a:pt x="18524229" y="0"/>
                </a:lnTo>
                <a:lnTo>
                  <a:pt x="0" y="0"/>
                </a:lnTo>
                <a:lnTo>
                  <a:pt x="0" y="421426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3384686" y="3138965"/>
            <a:ext cx="4291105" cy="6734616"/>
          </a:xfrm>
          <a:custGeom>
            <a:avLst/>
            <a:gdLst/>
            <a:ahLst/>
            <a:cxnLst/>
            <a:rect l="l" t="t" r="r" b="b"/>
            <a:pathLst>
              <a:path w="4291105" h="6734616">
                <a:moveTo>
                  <a:pt x="0" y="0"/>
                </a:moveTo>
                <a:lnTo>
                  <a:pt x="4291106" y="0"/>
                </a:lnTo>
                <a:lnTo>
                  <a:pt x="4291106" y="6734616"/>
                </a:lnTo>
                <a:lnTo>
                  <a:pt x="0" y="673461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18316" t="-29614" r="-143361" b="-2421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AutoShape 7"/>
          <p:cNvSpPr/>
          <p:nvPr/>
        </p:nvSpPr>
        <p:spPr>
          <a:xfrm>
            <a:off x="3008209" y="6809308"/>
            <a:ext cx="2207574" cy="1274543"/>
          </a:xfrm>
          <a:prstGeom prst="line">
            <a:avLst/>
          </a:prstGeom>
          <a:ln w="133350" cap="flat">
            <a:solidFill>
              <a:srgbClr val="FF914D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6704606" y="8583265"/>
            <a:ext cx="1233037" cy="821511"/>
          </a:xfrm>
          <a:custGeom>
            <a:avLst/>
            <a:gdLst/>
            <a:ahLst/>
            <a:cxnLst/>
            <a:rect l="l" t="t" r="r" b="b"/>
            <a:pathLst>
              <a:path w="1233037" h="821511">
                <a:moveTo>
                  <a:pt x="0" y="0"/>
                </a:moveTo>
                <a:lnTo>
                  <a:pt x="1233037" y="0"/>
                </a:lnTo>
                <a:lnTo>
                  <a:pt x="1233037" y="821511"/>
                </a:lnTo>
                <a:lnTo>
                  <a:pt x="0" y="82151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4710139" y="8656503"/>
            <a:ext cx="1011288" cy="675035"/>
          </a:xfrm>
          <a:custGeom>
            <a:avLst/>
            <a:gdLst/>
            <a:ahLst/>
            <a:cxnLst/>
            <a:rect l="l" t="t" r="r" b="b"/>
            <a:pathLst>
              <a:path w="1011288" h="675035">
                <a:moveTo>
                  <a:pt x="0" y="0"/>
                </a:moveTo>
                <a:lnTo>
                  <a:pt x="1011288" y="0"/>
                </a:lnTo>
                <a:lnTo>
                  <a:pt x="1011288" y="675035"/>
                </a:lnTo>
                <a:lnTo>
                  <a:pt x="0" y="67503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7937643" y="2759552"/>
            <a:ext cx="7247466" cy="8538988"/>
          </a:xfrm>
          <a:custGeom>
            <a:avLst/>
            <a:gdLst/>
            <a:ahLst/>
            <a:cxnLst/>
            <a:rect l="l" t="t" r="r" b="b"/>
            <a:pathLst>
              <a:path w="7247466" h="8538988">
                <a:moveTo>
                  <a:pt x="0" y="0"/>
                </a:moveTo>
                <a:lnTo>
                  <a:pt x="7247466" y="0"/>
                </a:lnTo>
                <a:lnTo>
                  <a:pt x="7247466" y="8538988"/>
                </a:lnTo>
                <a:lnTo>
                  <a:pt x="0" y="853898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14746964" y="4357808"/>
            <a:ext cx="3314035" cy="1417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699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Eucalyptus trees provide food and shelter for Koalas.</a:t>
            </a:r>
          </a:p>
        </p:txBody>
      </p:sp>
      <p:sp>
        <p:nvSpPr>
          <p:cNvPr id="12" name="AutoShape 12"/>
          <p:cNvSpPr/>
          <p:nvPr/>
        </p:nvSpPr>
        <p:spPr>
          <a:xfrm flipH="1">
            <a:off x="12305787" y="5143500"/>
            <a:ext cx="2630846" cy="1084675"/>
          </a:xfrm>
          <a:prstGeom prst="line">
            <a:avLst/>
          </a:prstGeom>
          <a:ln w="133350" cap="flat">
            <a:solidFill>
              <a:srgbClr val="FF914D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GB"/>
          </a:p>
        </p:txBody>
      </p:sp>
      <p:sp>
        <p:nvSpPr>
          <p:cNvPr id="13" name="Freeform 13"/>
          <p:cNvSpPr/>
          <p:nvPr/>
        </p:nvSpPr>
        <p:spPr>
          <a:xfrm>
            <a:off x="11311088" y="4588835"/>
            <a:ext cx="994698" cy="1012415"/>
          </a:xfrm>
          <a:custGeom>
            <a:avLst/>
            <a:gdLst/>
            <a:ahLst/>
            <a:cxnLst/>
            <a:rect l="l" t="t" r="r" b="b"/>
            <a:pathLst>
              <a:path w="994698" h="1012415">
                <a:moveTo>
                  <a:pt x="0" y="0"/>
                </a:moveTo>
                <a:lnTo>
                  <a:pt x="994699" y="0"/>
                </a:lnTo>
                <a:lnTo>
                  <a:pt x="994699" y="1012416"/>
                </a:lnTo>
                <a:lnTo>
                  <a:pt x="0" y="101241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TextBox 14"/>
          <p:cNvSpPr txBox="1"/>
          <p:nvPr/>
        </p:nvSpPr>
        <p:spPr>
          <a:xfrm>
            <a:off x="367010" y="2275365"/>
            <a:ext cx="17218075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Different tree species support different wildlife.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Tree Habitats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67010" y="4357808"/>
            <a:ext cx="3314035" cy="23698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699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Mangrove tree roots provide a safe home for young fish, protecting them from predators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236229" y="-1248484"/>
            <a:ext cx="18524229" cy="4214262"/>
          </a:xfrm>
          <a:custGeom>
            <a:avLst/>
            <a:gdLst/>
            <a:ahLst/>
            <a:cxnLst/>
            <a:rect l="l" t="t" r="r" b="b"/>
            <a:pathLst>
              <a:path w="18524229" h="4214262">
                <a:moveTo>
                  <a:pt x="0" y="4214262"/>
                </a:moveTo>
                <a:lnTo>
                  <a:pt x="18524229" y="4214262"/>
                </a:lnTo>
                <a:lnTo>
                  <a:pt x="18524229" y="0"/>
                </a:lnTo>
                <a:lnTo>
                  <a:pt x="0" y="0"/>
                </a:lnTo>
                <a:lnTo>
                  <a:pt x="0" y="421426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98622" y="4501957"/>
            <a:ext cx="9320190" cy="5948246"/>
          </a:xfrm>
          <a:custGeom>
            <a:avLst/>
            <a:gdLst/>
            <a:ahLst/>
            <a:cxnLst/>
            <a:rect l="l" t="t" r="r" b="b"/>
            <a:pathLst>
              <a:path w="9320190" h="5948246">
                <a:moveTo>
                  <a:pt x="0" y="0"/>
                </a:moveTo>
                <a:lnTo>
                  <a:pt x="9320190" y="0"/>
                </a:lnTo>
                <a:lnTo>
                  <a:pt x="9320190" y="5948246"/>
                </a:lnTo>
                <a:lnTo>
                  <a:pt x="0" y="594824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7230" b="-1194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AutoShape 7"/>
          <p:cNvSpPr/>
          <p:nvPr/>
        </p:nvSpPr>
        <p:spPr>
          <a:xfrm>
            <a:off x="3008209" y="5906657"/>
            <a:ext cx="2207574" cy="1952093"/>
          </a:xfrm>
          <a:prstGeom prst="line">
            <a:avLst/>
          </a:prstGeom>
          <a:ln w="133350" cap="flat">
            <a:solidFill>
              <a:srgbClr val="FF914D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GB"/>
          </a:p>
        </p:txBody>
      </p:sp>
      <p:sp>
        <p:nvSpPr>
          <p:cNvPr id="8" name="AutoShape 8"/>
          <p:cNvSpPr/>
          <p:nvPr/>
        </p:nvSpPr>
        <p:spPr>
          <a:xfrm flipH="1">
            <a:off x="12823517" y="5143500"/>
            <a:ext cx="2113115" cy="1017145"/>
          </a:xfrm>
          <a:prstGeom prst="line">
            <a:avLst/>
          </a:prstGeom>
          <a:ln w="133350" cap="flat">
            <a:solidFill>
              <a:srgbClr val="FF914D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2510545" y="6598468"/>
            <a:ext cx="995328" cy="367027"/>
          </a:xfrm>
          <a:custGeom>
            <a:avLst/>
            <a:gdLst/>
            <a:ahLst/>
            <a:cxnLst/>
            <a:rect l="l" t="t" r="r" b="b"/>
            <a:pathLst>
              <a:path w="995328" h="367027">
                <a:moveTo>
                  <a:pt x="0" y="0"/>
                </a:moveTo>
                <a:lnTo>
                  <a:pt x="995328" y="0"/>
                </a:lnTo>
                <a:lnTo>
                  <a:pt x="995328" y="367027"/>
                </a:lnTo>
                <a:lnTo>
                  <a:pt x="0" y="36702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5467811" y="4070072"/>
            <a:ext cx="1033174" cy="1073428"/>
          </a:xfrm>
          <a:custGeom>
            <a:avLst/>
            <a:gdLst/>
            <a:ahLst/>
            <a:cxnLst/>
            <a:rect l="l" t="t" r="r" b="b"/>
            <a:pathLst>
              <a:path w="1033174" h="1073428">
                <a:moveTo>
                  <a:pt x="0" y="0"/>
                </a:moveTo>
                <a:lnTo>
                  <a:pt x="1033174" y="0"/>
                </a:lnTo>
                <a:lnTo>
                  <a:pt x="1033174" y="1073428"/>
                </a:lnTo>
                <a:lnTo>
                  <a:pt x="0" y="107342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9979615" y="3138965"/>
            <a:ext cx="4014102" cy="8229600"/>
          </a:xfrm>
          <a:custGeom>
            <a:avLst/>
            <a:gdLst/>
            <a:ahLst/>
            <a:cxnLst/>
            <a:rect l="l" t="t" r="r" b="b"/>
            <a:pathLst>
              <a:path w="4014102" h="8229600">
                <a:moveTo>
                  <a:pt x="0" y="0"/>
                </a:moveTo>
                <a:lnTo>
                  <a:pt x="4014101" y="0"/>
                </a:lnTo>
                <a:lnTo>
                  <a:pt x="401410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132626" r="-7509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12"/>
          <p:cNvSpPr/>
          <p:nvPr/>
        </p:nvSpPr>
        <p:spPr>
          <a:xfrm>
            <a:off x="10770513" y="4868958"/>
            <a:ext cx="1706768" cy="1399550"/>
          </a:xfrm>
          <a:custGeom>
            <a:avLst/>
            <a:gdLst/>
            <a:ahLst/>
            <a:cxnLst/>
            <a:rect l="l" t="t" r="r" b="b"/>
            <a:pathLst>
              <a:path w="1706768" h="1399550">
                <a:moveTo>
                  <a:pt x="0" y="0"/>
                </a:moveTo>
                <a:lnTo>
                  <a:pt x="1706768" y="0"/>
                </a:lnTo>
                <a:lnTo>
                  <a:pt x="1706768" y="1399550"/>
                </a:lnTo>
                <a:lnTo>
                  <a:pt x="0" y="139955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13"/>
          <p:cNvSpPr/>
          <p:nvPr/>
        </p:nvSpPr>
        <p:spPr>
          <a:xfrm>
            <a:off x="9166726" y="3251260"/>
            <a:ext cx="3207574" cy="2317472"/>
          </a:xfrm>
          <a:custGeom>
            <a:avLst/>
            <a:gdLst/>
            <a:ahLst/>
            <a:cxnLst/>
            <a:rect l="l" t="t" r="r" b="b"/>
            <a:pathLst>
              <a:path w="3207574" h="2317472">
                <a:moveTo>
                  <a:pt x="0" y="0"/>
                </a:moveTo>
                <a:lnTo>
                  <a:pt x="3207574" y="0"/>
                </a:lnTo>
                <a:lnTo>
                  <a:pt x="3207574" y="2317473"/>
                </a:lnTo>
                <a:lnTo>
                  <a:pt x="0" y="2317473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TextBox 14"/>
          <p:cNvSpPr txBox="1"/>
          <p:nvPr/>
        </p:nvSpPr>
        <p:spPr>
          <a:xfrm>
            <a:off x="15040041" y="3930015"/>
            <a:ext cx="2885898" cy="23698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699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The blue and yellow Macaw often will only nest in the Moriche Palm tree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67010" y="2275365"/>
            <a:ext cx="17218075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What wildlife do trees in your local area support?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Tree Habitats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67010" y="4013087"/>
            <a:ext cx="3314035" cy="1893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699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Oak trees support over 2,300 species, including bats, birds and insects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236229" y="-1248484"/>
            <a:ext cx="18524229" cy="4214262"/>
          </a:xfrm>
          <a:custGeom>
            <a:avLst/>
            <a:gdLst/>
            <a:ahLst/>
            <a:cxnLst/>
            <a:rect l="l" t="t" r="r" b="b"/>
            <a:pathLst>
              <a:path w="18524229" h="4214262">
                <a:moveTo>
                  <a:pt x="0" y="4214262"/>
                </a:moveTo>
                <a:lnTo>
                  <a:pt x="18524229" y="4214262"/>
                </a:lnTo>
                <a:lnTo>
                  <a:pt x="18524229" y="0"/>
                </a:lnTo>
                <a:lnTo>
                  <a:pt x="0" y="0"/>
                </a:lnTo>
                <a:lnTo>
                  <a:pt x="0" y="421426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367961" y="4410608"/>
            <a:ext cx="3498022" cy="3535173"/>
          </a:xfrm>
          <a:custGeom>
            <a:avLst/>
            <a:gdLst/>
            <a:ahLst/>
            <a:cxnLst/>
            <a:rect l="l" t="t" r="r" b="b"/>
            <a:pathLst>
              <a:path w="3498022" h="3535173">
                <a:moveTo>
                  <a:pt x="0" y="0"/>
                </a:moveTo>
                <a:lnTo>
                  <a:pt x="3498022" y="0"/>
                </a:lnTo>
                <a:lnTo>
                  <a:pt x="3498022" y="3535173"/>
                </a:lnTo>
                <a:lnTo>
                  <a:pt x="0" y="353517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28314" r="-643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4169271" y="4429555"/>
            <a:ext cx="3115351" cy="3535173"/>
          </a:xfrm>
          <a:custGeom>
            <a:avLst/>
            <a:gdLst/>
            <a:ahLst/>
            <a:cxnLst/>
            <a:rect l="l" t="t" r="r" b="b"/>
            <a:pathLst>
              <a:path w="3115351" h="3535173">
                <a:moveTo>
                  <a:pt x="0" y="0"/>
                </a:moveTo>
                <a:lnTo>
                  <a:pt x="3115351" y="0"/>
                </a:lnTo>
                <a:lnTo>
                  <a:pt x="3115351" y="3535172"/>
                </a:lnTo>
                <a:lnTo>
                  <a:pt x="0" y="353517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r="-5130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7589422" y="4429555"/>
            <a:ext cx="3434426" cy="3535173"/>
          </a:xfrm>
          <a:custGeom>
            <a:avLst/>
            <a:gdLst/>
            <a:ahLst/>
            <a:cxnLst/>
            <a:rect l="l" t="t" r="r" b="b"/>
            <a:pathLst>
              <a:path w="3434426" h="3535173">
                <a:moveTo>
                  <a:pt x="0" y="0"/>
                </a:moveTo>
                <a:lnTo>
                  <a:pt x="3434426" y="0"/>
                </a:lnTo>
                <a:lnTo>
                  <a:pt x="3434426" y="3535172"/>
                </a:lnTo>
                <a:lnTo>
                  <a:pt x="0" y="353517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r="-54400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1328648" y="4448501"/>
            <a:ext cx="3992578" cy="3516227"/>
          </a:xfrm>
          <a:custGeom>
            <a:avLst/>
            <a:gdLst/>
            <a:ahLst/>
            <a:cxnLst/>
            <a:rect l="l" t="t" r="r" b="b"/>
            <a:pathLst>
              <a:path w="3992578" h="3516227">
                <a:moveTo>
                  <a:pt x="0" y="0"/>
                </a:moveTo>
                <a:lnTo>
                  <a:pt x="3992578" y="0"/>
                </a:lnTo>
                <a:lnTo>
                  <a:pt x="3992578" y="3516226"/>
                </a:lnTo>
                <a:lnTo>
                  <a:pt x="0" y="351622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r="-5976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5626026" y="4448501"/>
            <a:ext cx="2310760" cy="3474827"/>
          </a:xfrm>
          <a:custGeom>
            <a:avLst/>
            <a:gdLst/>
            <a:ahLst/>
            <a:cxnLst/>
            <a:rect l="l" t="t" r="r" b="b"/>
            <a:pathLst>
              <a:path w="2310760" h="3474827">
                <a:moveTo>
                  <a:pt x="0" y="0"/>
                </a:moveTo>
                <a:lnTo>
                  <a:pt x="2310760" y="0"/>
                </a:lnTo>
                <a:lnTo>
                  <a:pt x="2310760" y="3474827"/>
                </a:lnTo>
                <a:lnTo>
                  <a:pt x="0" y="347482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367010" y="2275365"/>
            <a:ext cx="13481408" cy="174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Many birds make their nests in trees. Bird nests come in lots of different shapes and sizes.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Bird Nests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236229" y="-1248484"/>
            <a:ext cx="18524229" cy="4214262"/>
          </a:xfrm>
          <a:custGeom>
            <a:avLst/>
            <a:gdLst/>
            <a:ahLst/>
            <a:cxnLst/>
            <a:rect l="l" t="t" r="r" b="b"/>
            <a:pathLst>
              <a:path w="18524229" h="4214262">
                <a:moveTo>
                  <a:pt x="0" y="4214262"/>
                </a:moveTo>
                <a:lnTo>
                  <a:pt x="18524229" y="4214262"/>
                </a:lnTo>
                <a:lnTo>
                  <a:pt x="18524229" y="0"/>
                </a:lnTo>
                <a:lnTo>
                  <a:pt x="0" y="0"/>
                </a:lnTo>
                <a:lnTo>
                  <a:pt x="0" y="421426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367010" y="4074309"/>
            <a:ext cx="6549210" cy="4608930"/>
          </a:xfrm>
          <a:custGeom>
            <a:avLst/>
            <a:gdLst/>
            <a:ahLst/>
            <a:cxnLst/>
            <a:rect l="l" t="t" r="r" b="b"/>
            <a:pathLst>
              <a:path w="6549210" h="4608930">
                <a:moveTo>
                  <a:pt x="0" y="0"/>
                </a:moveTo>
                <a:lnTo>
                  <a:pt x="6549210" y="0"/>
                </a:lnTo>
                <a:lnTo>
                  <a:pt x="6549210" y="4608930"/>
                </a:lnTo>
                <a:lnTo>
                  <a:pt x="0" y="460893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714" r="-271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7214014" y="4024790"/>
            <a:ext cx="3623743" cy="2170816"/>
          </a:xfrm>
          <a:custGeom>
            <a:avLst/>
            <a:gdLst/>
            <a:ahLst/>
            <a:cxnLst/>
            <a:rect l="l" t="t" r="r" b="b"/>
            <a:pathLst>
              <a:path w="3623743" h="2170816">
                <a:moveTo>
                  <a:pt x="0" y="0"/>
                </a:moveTo>
                <a:lnTo>
                  <a:pt x="3623743" y="0"/>
                </a:lnTo>
                <a:lnTo>
                  <a:pt x="3623743" y="2170816"/>
                </a:lnTo>
                <a:lnTo>
                  <a:pt x="0" y="217081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1121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7214014" y="6268920"/>
            <a:ext cx="3623743" cy="2414319"/>
          </a:xfrm>
          <a:custGeom>
            <a:avLst/>
            <a:gdLst/>
            <a:ahLst/>
            <a:cxnLst/>
            <a:rect l="l" t="t" r="r" b="b"/>
            <a:pathLst>
              <a:path w="3623743" h="2414319">
                <a:moveTo>
                  <a:pt x="0" y="0"/>
                </a:moveTo>
                <a:lnTo>
                  <a:pt x="3623743" y="0"/>
                </a:lnTo>
                <a:lnTo>
                  <a:pt x="3623743" y="2414319"/>
                </a:lnTo>
                <a:lnTo>
                  <a:pt x="0" y="241431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2404288" y="4074309"/>
            <a:ext cx="5064689" cy="3564275"/>
          </a:xfrm>
          <a:custGeom>
            <a:avLst/>
            <a:gdLst/>
            <a:ahLst/>
            <a:cxnLst/>
            <a:rect l="l" t="t" r="r" b="b"/>
            <a:pathLst>
              <a:path w="5064689" h="3564275">
                <a:moveTo>
                  <a:pt x="0" y="0"/>
                </a:moveTo>
                <a:lnTo>
                  <a:pt x="5064689" y="0"/>
                </a:lnTo>
                <a:lnTo>
                  <a:pt x="5064689" y="3564275"/>
                </a:lnTo>
                <a:lnTo>
                  <a:pt x="0" y="356427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367010" y="2199165"/>
            <a:ext cx="16070063" cy="174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Trees take in carbon dioxide and give out oxygen, which we breathe.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Trees - Air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236229" y="-1248484"/>
            <a:ext cx="18524229" cy="4214262"/>
          </a:xfrm>
          <a:custGeom>
            <a:avLst/>
            <a:gdLst/>
            <a:ahLst/>
            <a:cxnLst/>
            <a:rect l="l" t="t" r="r" b="b"/>
            <a:pathLst>
              <a:path w="18524229" h="4214262">
                <a:moveTo>
                  <a:pt x="0" y="4214262"/>
                </a:moveTo>
                <a:lnTo>
                  <a:pt x="18524229" y="4214262"/>
                </a:lnTo>
                <a:lnTo>
                  <a:pt x="18524229" y="0"/>
                </a:lnTo>
                <a:lnTo>
                  <a:pt x="0" y="0"/>
                </a:lnTo>
                <a:lnTo>
                  <a:pt x="0" y="421426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548852" y="4612682"/>
            <a:ext cx="3829543" cy="2374317"/>
          </a:xfrm>
          <a:custGeom>
            <a:avLst/>
            <a:gdLst/>
            <a:ahLst/>
            <a:cxnLst/>
            <a:rect l="l" t="t" r="r" b="b"/>
            <a:pathLst>
              <a:path w="3829543" h="2374317">
                <a:moveTo>
                  <a:pt x="0" y="0"/>
                </a:moveTo>
                <a:lnTo>
                  <a:pt x="3829543" y="0"/>
                </a:lnTo>
                <a:lnTo>
                  <a:pt x="3829543" y="2374317"/>
                </a:lnTo>
                <a:lnTo>
                  <a:pt x="0" y="237431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4668190" y="5535593"/>
            <a:ext cx="3563702" cy="2374317"/>
          </a:xfrm>
          <a:custGeom>
            <a:avLst/>
            <a:gdLst/>
            <a:ahLst/>
            <a:cxnLst/>
            <a:rect l="l" t="t" r="r" b="b"/>
            <a:pathLst>
              <a:path w="3563702" h="2374317">
                <a:moveTo>
                  <a:pt x="0" y="0"/>
                </a:moveTo>
                <a:lnTo>
                  <a:pt x="3563702" y="0"/>
                </a:lnTo>
                <a:lnTo>
                  <a:pt x="3563702" y="2374317"/>
                </a:lnTo>
                <a:lnTo>
                  <a:pt x="0" y="237431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8517642" y="4612682"/>
            <a:ext cx="3829543" cy="2374317"/>
          </a:xfrm>
          <a:custGeom>
            <a:avLst/>
            <a:gdLst/>
            <a:ahLst/>
            <a:cxnLst/>
            <a:rect l="l" t="t" r="r" b="b"/>
            <a:pathLst>
              <a:path w="3829543" h="2374317">
                <a:moveTo>
                  <a:pt x="0" y="0"/>
                </a:moveTo>
                <a:lnTo>
                  <a:pt x="3829543" y="0"/>
                </a:lnTo>
                <a:lnTo>
                  <a:pt x="3829543" y="2374317"/>
                </a:lnTo>
                <a:lnTo>
                  <a:pt x="0" y="237431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3797" b="-379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2767995" y="5535593"/>
            <a:ext cx="3563702" cy="2374317"/>
          </a:xfrm>
          <a:custGeom>
            <a:avLst/>
            <a:gdLst/>
            <a:ahLst/>
            <a:cxnLst/>
            <a:rect l="l" t="t" r="r" b="b"/>
            <a:pathLst>
              <a:path w="3563702" h="2374317">
                <a:moveTo>
                  <a:pt x="0" y="0"/>
                </a:moveTo>
                <a:lnTo>
                  <a:pt x="3563703" y="0"/>
                </a:lnTo>
                <a:lnTo>
                  <a:pt x="3563703" y="2374317"/>
                </a:lnTo>
                <a:lnTo>
                  <a:pt x="0" y="237431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2089340" y="7068409"/>
            <a:ext cx="1943738" cy="1348468"/>
          </a:xfrm>
          <a:custGeom>
            <a:avLst/>
            <a:gdLst/>
            <a:ahLst/>
            <a:cxnLst/>
            <a:rect l="l" t="t" r="r" b="b"/>
            <a:pathLst>
              <a:path w="1943738" h="1348468">
                <a:moveTo>
                  <a:pt x="0" y="0"/>
                </a:moveTo>
                <a:lnTo>
                  <a:pt x="1943738" y="0"/>
                </a:lnTo>
                <a:lnTo>
                  <a:pt x="1943738" y="1348469"/>
                </a:lnTo>
                <a:lnTo>
                  <a:pt x="0" y="134846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11014800" y="3863081"/>
            <a:ext cx="1710930" cy="1499202"/>
          </a:xfrm>
          <a:custGeom>
            <a:avLst/>
            <a:gdLst/>
            <a:ahLst/>
            <a:cxnLst/>
            <a:rect l="l" t="t" r="r" b="b"/>
            <a:pathLst>
              <a:path w="1710930" h="1499202">
                <a:moveTo>
                  <a:pt x="0" y="0"/>
                </a:moveTo>
                <a:lnTo>
                  <a:pt x="1710930" y="0"/>
                </a:lnTo>
                <a:lnTo>
                  <a:pt x="1710930" y="1499202"/>
                </a:lnTo>
                <a:lnTo>
                  <a:pt x="0" y="149920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12"/>
          <p:cNvSpPr/>
          <p:nvPr/>
        </p:nvSpPr>
        <p:spPr>
          <a:xfrm>
            <a:off x="4130785" y="7068409"/>
            <a:ext cx="2071645" cy="1657316"/>
          </a:xfrm>
          <a:custGeom>
            <a:avLst/>
            <a:gdLst/>
            <a:ahLst/>
            <a:cxnLst/>
            <a:rect l="l" t="t" r="r" b="b"/>
            <a:pathLst>
              <a:path w="2071645" h="1657316">
                <a:moveTo>
                  <a:pt x="0" y="0"/>
                </a:moveTo>
                <a:lnTo>
                  <a:pt x="2071645" y="0"/>
                </a:lnTo>
                <a:lnTo>
                  <a:pt x="2071645" y="1657316"/>
                </a:lnTo>
                <a:lnTo>
                  <a:pt x="0" y="165731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13"/>
          <p:cNvSpPr/>
          <p:nvPr/>
        </p:nvSpPr>
        <p:spPr>
          <a:xfrm>
            <a:off x="3072854" y="4024790"/>
            <a:ext cx="1683488" cy="1582478"/>
          </a:xfrm>
          <a:custGeom>
            <a:avLst/>
            <a:gdLst/>
            <a:ahLst/>
            <a:cxnLst/>
            <a:rect l="l" t="t" r="r" b="b"/>
            <a:pathLst>
              <a:path w="1683488" h="1582478">
                <a:moveTo>
                  <a:pt x="0" y="0"/>
                </a:moveTo>
                <a:lnTo>
                  <a:pt x="1683488" y="0"/>
                </a:lnTo>
                <a:lnTo>
                  <a:pt x="1683488" y="1582478"/>
                </a:lnTo>
                <a:lnTo>
                  <a:pt x="0" y="1582478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TextBox 14"/>
          <p:cNvSpPr txBox="1"/>
          <p:nvPr/>
        </p:nvSpPr>
        <p:spPr>
          <a:xfrm>
            <a:off x="367010" y="2275365"/>
            <a:ext cx="17558929" cy="174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Trees produce food such as fruit, nuts and seeds. Have you ever eaten any of these?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Trees - Food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28700" y="7011259"/>
            <a:ext cx="2885898" cy="4648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699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Mango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007092" y="5005865"/>
            <a:ext cx="2885898" cy="4648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699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Hazelnut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984367" y="7011259"/>
            <a:ext cx="2885898" cy="4648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699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Guava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3106897" y="5005865"/>
            <a:ext cx="2885898" cy="4648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699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Plum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236229" y="-1248484"/>
            <a:ext cx="18524229" cy="4214262"/>
          </a:xfrm>
          <a:custGeom>
            <a:avLst/>
            <a:gdLst/>
            <a:ahLst/>
            <a:cxnLst/>
            <a:rect l="l" t="t" r="r" b="b"/>
            <a:pathLst>
              <a:path w="18524229" h="4214262">
                <a:moveTo>
                  <a:pt x="0" y="4214262"/>
                </a:moveTo>
                <a:lnTo>
                  <a:pt x="18524229" y="4214262"/>
                </a:lnTo>
                <a:lnTo>
                  <a:pt x="18524229" y="0"/>
                </a:lnTo>
                <a:lnTo>
                  <a:pt x="0" y="0"/>
                </a:lnTo>
                <a:lnTo>
                  <a:pt x="0" y="421426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367010" y="3628865"/>
            <a:ext cx="6527206" cy="4626157"/>
          </a:xfrm>
          <a:custGeom>
            <a:avLst/>
            <a:gdLst/>
            <a:ahLst/>
            <a:cxnLst/>
            <a:rect l="l" t="t" r="r" b="b"/>
            <a:pathLst>
              <a:path w="6527206" h="4626157">
                <a:moveTo>
                  <a:pt x="0" y="0"/>
                </a:moveTo>
                <a:lnTo>
                  <a:pt x="6527206" y="0"/>
                </a:lnTo>
                <a:lnTo>
                  <a:pt x="6527206" y="4626157"/>
                </a:lnTo>
                <a:lnTo>
                  <a:pt x="0" y="462615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7117636" y="3628865"/>
            <a:ext cx="7035980" cy="4626157"/>
          </a:xfrm>
          <a:custGeom>
            <a:avLst/>
            <a:gdLst/>
            <a:ahLst/>
            <a:cxnLst/>
            <a:rect l="l" t="t" r="r" b="b"/>
            <a:pathLst>
              <a:path w="7035980" h="4626157">
                <a:moveTo>
                  <a:pt x="0" y="0"/>
                </a:moveTo>
                <a:lnTo>
                  <a:pt x="7035981" y="0"/>
                </a:lnTo>
                <a:lnTo>
                  <a:pt x="7035981" y="4626157"/>
                </a:lnTo>
                <a:lnTo>
                  <a:pt x="0" y="462615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1453548" y="438116"/>
            <a:ext cx="1807521" cy="1807521"/>
          </a:xfrm>
          <a:custGeom>
            <a:avLst/>
            <a:gdLst/>
            <a:ahLst/>
            <a:cxnLst/>
            <a:rect l="l" t="t" r="r" b="b"/>
            <a:pathLst>
              <a:path w="1807521" h="1807521">
                <a:moveTo>
                  <a:pt x="0" y="0"/>
                </a:moveTo>
                <a:lnTo>
                  <a:pt x="1807521" y="0"/>
                </a:lnTo>
                <a:lnTo>
                  <a:pt x="1807521" y="1807521"/>
                </a:lnTo>
                <a:lnTo>
                  <a:pt x="0" y="180752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3699219" y="403885"/>
            <a:ext cx="2049890" cy="1878212"/>
          </a:xfrm>
          <a:custGeom>
            <a:avLst/>
            <a:gdLst/>
            <a:ahLst/>
            <a:cxnLst/>
            <a:rect l="l" t="t" r="r" b="b"/>
            <a:pathLst>
              <a:path w="2049890" h="1878212">
                <a:moveTo>
                  <a:pt x="0" y="0"/>
                </a:moveTo>
                <a:lnTo>
                  <a:pt x="2049890" y="0"/>
                </a:lnTo>
                <a:lnTo>
                  <a:pt x="2049890" y="1878212"/>
                </a:lnTo>
                <a:lnTo>
                  <a:pt x="0" y="1878212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5998963" y="403885"/>
            <a:ext cx="1926976" cy="1808949"/>
          </a:xfrm>
          <a:custGeom>
            <a:avLst/>
            <a:gdLst/>
            <a:ahLst/>
            <a:cxnLst/>
            <a:rect l="l" t="t" r="r" b="b"/>
            <a:pathLst>
              <a:path w="1926976" h="1808949">
                <a:moveTo>
                  <a:pt x="0" y="0"/>
                </a:moveTo>
                <a:lnTo>
                  <a:pt x="1926976" y="0"/>
                </a:lnTo>
                <a:lnTo>
                  <a:pt x="1926976" y="1808949"/>
                </a:lnTo>
                <a:lnTo>
                  <a:pt x="0" y="180894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367010" y="2275365"/>
            <a:ext cx="17558929" cy="863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Trees provide shade and shelter for us.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Trees - Shelter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236229" y="-1248484"/>
            <a:ext cx="18524229" cy="4214262"/>
          </a:xfrm>
          <a:custGeom>
            <a:avLst/>
            <a:gdLst/>
            <a:ahLst/>
            <a:cxnLst/>
            <a:rect l="l" t="t" r="r" b="b"/>
            <a:pathLst>
              <a:path w="18524229" h="4214262">
                <a:moveTo>
                  <a:pt x="0" y="4214262"/>
                </a:moveTo>
                <a:lnTo>
                  <a:pt x="18524229" y="4214262"/>
                </a:lnTo>
                <a:lnTo>
                  <a:pt x="18524229" y="0"/>
                </a:lnTo>
                <a:lnTo>
                  <a:pt x="0" y="0"/>
                </a:lnTo>
                <a:lnTo>
                  <a:pt x="0" y="4214262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633902"/>
            <a:ext cx="18304747" cy="1653098"/>
          </a:xfrm>
          <a:custGeom>
            <a:avLst/>
            <a:gdLst/>
            <a:ahLst/>
            <a:cxnLst/>
            <a:rect l="l" t="t" r="r" b="b"/>
            <a:pathLst>
              <a:path w="18304747" h="1653098">
                <a:moveTo>
                  <a:pt x="0" y="0"/>
                </a:moveTo>
                <a:lnTo>
                  <a:pt x="18304747" y="0"/>
                </a:lnTo>
                <a:lnTo>
                  <a:pt x="18304747" y="1653098"/>
                </a:lnTo>
                <a:lnTo>
                  <a:pt x="0" y="1653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8962" t="-5121" b="-16634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4936633" y="9690451"/>
            <a:ext cx="3351367" cy="596549"/>
          </a:xfrm>
          <a:custGeom>
            <a:avLst/>
            <a:gdLst/>
            <a:ahLst/>
            <a:cxnLst/>
            <a:rect l="l" t="t" r="r" b="b"/>
            <a:pathLst>
              <a:path w="3351367" h="596549">
                <a:moveTo>
                  <a:pt x="0" y="0"/>
                </a:moveTo>
                <a:lnTo>
                  <a:pt x="3351367" y="0"/>
                </a:lnTo>
                <a:lnTo>
                  <a:pt x="3351367" y="596549"/>
                </a:lnTo>
                <a:lnTo>
                  <a:pt x="0" y="59654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5567606" y="7476080"/>
            <a:ext cx="2358333" cy="2214371"/>
          </a:xfrm>
          <a:custGeom>
            <a:avLst/>
            <a:gdLst/>
            <a:ahLst/>
            <a:cxnLst/>
            <a:rect l="l" t="t" r="r" b="b"/>
            <a:pathLst>
              <a:path w="2358333" h="2214371">
                <a:moveTo>
                  <a:pt x="0" y="0"/>
                </a:moveTo>
                <a:lnTo>
                  <a:pt x="2358333" y="0"/>
                </a:lnTo>
                <a:lnTo>
                  <a:pt x="2358333" y="2214371"/>
                </a:lnTo>
                <a:lnTo>
                  <a:pt x="0" y="22143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5025" b="-9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367010" y="4247253"/>
            <a:ext cx="7013819" cy="4672957"/>
          </a:xfrm>
          <a:custGeom>
            <a:avLst/>
            <a:gdLst/>
            <a:ahLst/>
            <a:cxnLst/>
            <a:rect l="l" t="t" r="r" b="b"/>
            <a:pathLst>
              <a:path w="7013819" h="4672957">
                <a:moveTo>
                  <a:pt x="0" y="0"/>
                </a:moveTo>
                <a:lnTo>
                  <a:pt x="7013819" y="0"/>
                </a:lnTo>
                <a:lnTo>
                  <a:pt x="7013819" y="4672957"/>
                </a:lnTo>
                <a:lnTo>
                  <a:pt x="0" y="467295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7721620" y="4247253"/>
            <a:ext cx="3439045" cy="3426149"/>
          </a:xfrm>
          <a:custGeom>
            <a:avLst/>
            <a:gdLst/>
            <a:ahLst/>
            <a:cxnLst/>
            <a:rect l="l" t="t" r="r" b="b"/>
            <a:pathLst>
              <a:path w="3439045" h="3426149">
                <a:moveTo>
                  <a:pt x="0" y="0"/>
                </a:moveTo>
                <a:lnTo>
                  <a:pt x="3439045" y="0"/>
                </a:lnTo>
                <a:lnTo>
                  <a:pt x="3439045" y="3426149"/>
                </a:lnTo>
                <a:lnTo>
                  <a:pt x="0" y="342614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1363477" y="4247253"/>
            <a:ext cx="4449544" cy="3426149"/>
          </a:xfrm>
          <a:custGeom>
            <a:avLst/>
            <a:gdLst/>
            <a:ahLst/>
            <a:cxnLst/>
            <a:rect l="l" t="t" r="r" b="b"/>
            <a:pathLst>
              <a:path w="4449544" h="3426149">
                <a:moveTo>
                  <a:pt x="0" y="0"/>
                </a:moveTo>
                <a:lnTo>
                  <a:pt x="4449544" y="0"/>
                </a:lnTo>
                <a:lnTo>
                  <a:pt x="4449544" y="3426149"/>
                </a:lnTo>
                <a:lnTo>
                  <a:pt x="0" y="342614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7786" r="-778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367010" y="2275365"/>
            <a:ext cx="17558929" cy="174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2C399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Trees clean water and encourage rainfall, helping us to have enough water to drink and use.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67010" y="266666"/>
            <a:ext cx="10651802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5999" b="1">
                <a:solidFill>
                  <a:srgbClr val="2C3990"/>
                </a:solidFill>
                <a:latin typeface="Poppins Bold"/>
                <a:ea typeface="Poppins Bold"/>
                <a:cs typeface="Poppins Bold"/>
                <a:sym typeface="Poppins Bold"/>
              </a:rPr>
              <a:t>Trees - Water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857D7F08ABBB408B2D1BCF3C4C91A7" ma:contentTypeVersion="16" ma:contentTypeDescription="Create a new document." ma:contentTypeScope="" ma:versionID="0053610a7cb076979ee2bb2bc806aeb3">
  <xsd:schema xmlns:xsd="http://www.w3.org/2001/XMLSchema" xmlns:xs="http://www.w3.org/2001/XMLSchema" xmlns:p="http://schemas.microsoft.com/office/2006/metadata/properties" xmlns:ns2="aaf6f243-ada2-4655-9549-2571b56c24a5" xmlns:ns3="9e74dc73-4495-4429-9a15-86bb8dd1ca36" targetNamespace="http://schemas.microsoft.com/office/2006/metadata/properties" ma:root="true" ma:fieldsID="15f4ea8a5639e1abac920f16515dd2da" ns2:_="" ns3:_="">
    <xsd:import namespace="aaf6f243-ada2-4655-9549-2571b56c24a5"/>
    <xsd:import namespace="9e74dc73-4495-4429-9a15-86bb8dd1ca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f6f243-ada2-4655-9549-2571b56c24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4a8ee3a2-d8b1-4e59-8d70-f503ff280f8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74dc73-4495-4429-9a15-86bb8dd1ca3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f042940-5bba-4aff-aef4-7b255d946fde}" ma:internalName="TaxCatchAll" ma:showField="CatchAllData" ma:web="9e74dc73-4495-4429-9a15-86bb8dd1ca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e74dc73-4495-4429-9a15-86bb8dd1ca36" xsi:nil="true"/>
    <lcf76f155ced4ddcb4097134ff3c332f xmlns="aaf6f243-ada2-4655-9549-2571b56c24a5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37902B8-BDC8-4694-88AC-7328538216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f6f243-ada2-4655-9549-2571b56c24a5"/>
    <ds:schemaRef ds:uri="9e74dc73-4495-4429-9a15-86bb8dd1ca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A6A62A1-34E4-410D-AA0D-CF626D515717}">
  <ds:schemaRefs>
    <ds:schemaRef ds:uri="http://schemas.microsoft.com/office/2006/metadata/properties"/>
    <ds:schemaRef ds:uri="http://schemas.microsoft.com/office/infopath/2007/PartnerControls"/>
    <ds:schemaRef ds:uri="9e74dc73-4495-4429-9a15-86bb8dd1ca36"/>
    <ds:schemaRef ds:uri="aaf6f243-ada2-4655-9549-2571b56c24a5"/>
  </ds:schemaRefs>
</ds:datastoreItem>
</file>

<file path=customXml/itemProps3.xml><?xml version="1.0" encoding="utf-8"?>
<ds:datastoreItem xmlns:ds="http://schemas.openxmlformats.org/officeDocument/2006/customXml" ds:itemID="{EA56FAFA-0EBE-4AE6-9E6E-DA0D36BD52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</Words>
  <Application>Microsoft Office PowerPoint</Application>
  <PresentationFormat>Custom</PresentationFormat>
  <Paragraphs>37</Paragraphs>
  <Slides>16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Glacial Indifference</vt:lpstr>
      <vt:lpstr>Calibri</vt:lpstr>
      <vt:lpstr>Arial</vt:lpstr>
      <vt:lpstr>Poppins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7- 9 ECO2 Lesson 2 PPT</dc:title>
  <cp:lastModifiedBy>Hannah Fishburn</cp:lastModifiedBy>
  <cp:revision>1</cp:revision>
  <dcterms:created xsi:type="dcterms:W3CDTF">2006-08-16T00:00:00Z</dcterms:created>
  <dcterms:modified xsi:type="dcterms:W3CDTF">2025-09-17T08:09:57Z</dcterms:modified>
  <dc:identifier>DAGwzgVPnRg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0x01010057857D7F08ABBB408B2D1BCF3C4C91A7</vt:lpwstr>
  </property>
  <property fmtid="{D5CDD505-2E9C-101B-9397-08002B2CF9AE}" pid="3" name="MediaServiceImageTags">
    <vt:lpwstr/>
  </property>
</Properties>
</file>